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простое прошедшее время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завершённых действиях, правилах глаголов и ключевых формах.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помогает рассказывать о вчерашнем дне, поездках, каникулах и школьных событиях коротко и понятно. Чтобы уверенно его использовать, важно видеть действие в прошлом, форму глагола и слово-подсказку времени.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где и зачем он нужен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 Past Simple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показывает действие, которое уже закончилось: yesterday, last night или two days ago.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 временем удобно передавать цепочку событий: сначала одно действие, потом другое, затем следующее.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yesterday, last Monday, in 2023 и when I was 10 быстро подсказывают, что нужно Past Simple.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глаголы: основное правило образования
</a:t>
            </a:r>
            <a:endParaRPr lang="en-US" sz="2833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-ed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правильных глаголов образуют Past Simple добавлением окончания -ed: play — played, watch — watched. Это базовое правило помогает быстро строить формы в простых предложениях.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Немое e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уже оканчивается на немое e, добавляется только буква d: like — liked, use — used. Так форма выглядит короче и сохраняет удобное написание.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встречаются в школьных рассказах: visited, helped, cleaned. Чем чаще вы видите слово в контексте, тем легче запомнить его форму в прошедшем времени.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смотреть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основа глагола и окончание. Если глагол правильный, его форма в Past Simple обычно узнаётся именно по -ed или -d.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пишутся правильные глаголы с -ed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согласной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односложный глагол заканчивается на краткий гласный и согласную, последняя согласная часто удваивается: stop — stopped, plan — planned. Это нужно, чтобы форма читалась правильно.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y на i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y стоит согласная, буква y меняется на i: study — studied, cry — cried, try — tried. Такое написание встречается во многих упражнениях и диктантах.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полезно посмотреть на конец слова: есть ли немое e, нужно ли удвоить согласную или заменить y на i. Это снижает количество типичных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пишется одинаково, но произносится по-разному в зависимости от последнего звука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и английском письме нет подсказки о чтении, поэтому для -ed важно запоминать правило произношения вместе с примером.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правило произношения -ed в английской грамматике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окончание -ed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глаголы: почему их нужно учить отдельно
</a:t>
            </a:r>
            <a:endParaRPr lang="en-US" sz="2938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общего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неправильных глаголов форма Past Simple не строится по единой модели. Каждое слово нужно запоминать отдельно, потому что его вторая форма может меняться по-разному.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частотные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неправильные глаголы используются постоянно: go — went, see — saw, have — had, buy — bought. Именно поэтому они быстро встречаются в текстах, диалогах и заданиях.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по парам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запоминать глаголы как пары или группы форм, а не по одному слову. Такой способ помогает быстрее узнавать нужную форму в чтении и в 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распространённые глаголы, которые стоит выучить в первую очередь, потому что они часто встречаются в учебных текстах и упражнениях.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частотные неправильные глаголы лучше запомнить заранее: они встречаются чаще остальных и быстро нужны в простых предложениях.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Past Simple для средней школы
</a:t>
            </a:r>
            <a:endParaRPr lang="en-US" sz="1379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неправильные глаголы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Утвердительное предложение в Past Simple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сначала идёт подлежащее, а затем глагол в прошедшей форме: I played football, She went home, They watched TV.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did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модели вспомогательный глагол did не нужен. Это главное отличие утвердительного предложения от вопроса и отрицания в Past Simple.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завершённая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сама показывает, что действие уже произошло. Поэтому предложение звучит коротко, ясно и сразу относится к прошлому.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строятся вопрос и 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две основные модели Past Simple и порядок слов в них.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60311" y="1508125"/>
            <a:ext cx="2129203" cy="1984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490" y="1508125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Вчерашний день на линии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временной линии легко увидеть, что вчера уже осталось позади. Событие вроде «I visited my grandma yesterday» относится к прошлой точке, потому что действие завершено и не связано с настоящим моментом.
</a:t>
            </a:r>
            <a:endParaRPr lang="en-US" sz="946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и прошлые события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last week, last month или two days ago подсказывают, что речь идёт о законченных действиях. На схеме такие эпизоды удобно помещать в прошлую часть линии рядом с другими завершёнными событиями.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конкретный год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in 2022 и when I was 9 тоже помогают выбрать Past Simple. Они показывают, что действие произошло в определённый момент в прошлом, а не происходит сейчас и не повторяется постоянно.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времени в Past Simple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глаголы: главное отличие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 Past Simple по правилу: к основе обычно добавляется -ed. Например, help — helped, clean — cleaned. Такое образование легче предсказать и проверить.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оканчивается на немое e, добавляется только d: like — liked. Это помогает писать формы аккуратно и не путать их с начальной формой.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них прошедшая форма меняется без общего правила: go — went, buy — bought. Такие слова нужно запоминать отдельно, потому что по написанию их нельзя угадать.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смысл, разная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обе группы могут передавать одно и то же действие, но строятся по-разному. Поэтому важно сначала узнать глагол, а потом выбрать правильную форму Past Simple.
</a:t>
            </a:r>
            <a:endParaRPr lang="en-US" sz="12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для 5 класса особенно заметны короткие конструкции с did: они быстро показывают вопрос или отрицание и помогают строить простые ответы.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детям встречаются формы с did и базовые глаголы из повседневной речи, поэтому именно их стоит закреплять в первую очередь.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Past Simple, составленная для школьного объяснения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Past Simple встречаются чаще всего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неправильный и правильный варианты, а затем запомните причину ошибки.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связаны с формой глагола после did и с выбором was/were. Если помнить правило, большинство неточностей легко исправить.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Past Simple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Past Simple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о прошедшем дне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518049" y="1318446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 оделся и приготовился выйти из дома. Следующий глагол показывает, что действия идут по порядку, одно за другим, без повторения и без связи с настоящим.
</a:t>
            </a:r>
            <a:endParaRPr lang="en-US" sz="1390" dirty="0"/>
          </a:p>
        </p:txBody>
      </p:sp>
      <p:sp>
        <p:nvSpPr>
          <p:cNvPr id="9" name="Text 3"/>
          <p:cNvSpPr txBox="1"/>
          <p:nvPr/>
        </p:nvSpPr>
        <p:spPr>
          <a:xfrm>
            <a:off x="3819308" y="93948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проснулся и сразу начал новый день. Это первое действие в цепочке, поэтому оно стоит в Past Simple, как завершённое событие в прошлом.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19308" y="2528973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
</a:t>
            </a:r>
            <a:pPr algn="r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герой позавтракал. В рассказе такие короткие глаголы помогают быстро передать последовательность событий и сделать историю понятной даже в одном абзаце.
</a:t>
            </a:r>
            <a:endParaRPr lang="en-US" sz="1395" dirty="0"/>
          </a:p>
        </p:txBody>
      </p:sp>
      <p:sp>
        <p:nvSpPr>
          <p:cNvPr id="11" name="Text 5"/>
          <p:cNvSpPr txBox="1"/>
          <p:nvPr/>
        </p:nvSpPr>
        <p:spPr>
          <a:xfrm>
            <a:off x="6518049" y="375823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он пошёл в школу. Эта точка завершает цепочку прошедших действий и показывает, что все события уже произошли и описаны как история.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311" y="1208022"/>
            <a:ext cx="2129203" cy="198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7390" y="1208022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слова в семьи
</a:t>
            </a:r>
            <a:pPr algn="ctr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легче запоминать группами, когда они похожи по звучанию или смыслу. Например, go — went, come — came, become — became можно представить как маленькую семью слов.
</a:t>
            </a:r>
            <a:endParaRPr lang="en-US" sz="1229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карточки помогают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 разными цветами делают формы заметнее. На одной стороне можно писать начальную форму, а на другой — вторую форму и короткий пример, чтобы повторять слова быстрее.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Тройки, которые звучат похоже
</a:t>
            </a:r>
            <a:pPr algn="ctr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удобно учить как ряды: sing — sang — sung, buy — bought — bought. Когда формы связаны ритмом и звучанием, их легче удержать в памяти.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неправильные глаголы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больше всего трудностей возникает в вопросах и отрицаниях, где меняется привычный порядок слов и форма основного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отдельно тренировать did, выбор формы глагола и was/were, количество ошибок заметно снижается.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Past Simple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появляются ошибки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42140" y="3348634"/>
            <a:ext cx="200447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предложения перед ответом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завершено ли действие уже сейчас. Если событие произошло раньше и не продолжается в момент речи, Past Simple подходит.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маркер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yesterday, last week или ago часто сразу подсказывают нужное время. Они помогают быстро понять, что предложение относится к прошлому.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определить, является ли глагол правильным или неправильным. От этого зависит, будет ли окончание -ed или особая вторая форма.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или 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did, основной глагол остаётся в начальной форме. Это правило помогает избежать лишнего окончания и грамматической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Past Simple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нужную форму по значению, типу глагола и виду предложения.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Past Simple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помогает рассказывать о завершённых событиях в прошлом. Запомните главное: правильные глаголы обычно получают -ed, неправильные нужно учить отдельно, а в вопросах и отрицаниях используется did.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2026-05-30T11:42:13Z</dcterms:created>
  <dcterms:modified xsi:type="dcterms:W3CDTF">2026-05-30T11:42:13Z</dcterms:modified>
</cp:coreProperties>
</file>