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симметрии в пространстве
</a:t>
            </a:r>
            <a:endParaRPr lang="en-US" sz="3134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Ось, центр и плоскость меняют местами точки, но сохраняют ключевые геометрические свойства.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в геометрии — это совпадение фигуры с собой после преобразования. В пространстве особенно важны отражение относительно плоскости, центральная симметрия относительно точки и осевая симметрия относительно прямой. На 10-м классе это связывают со стереометрией, многогранниками, координатами и построениями.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симметрия в геометрии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пространства как отображение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преобразовании каждой точке пространства ставится в соответствие ровно одна точка-образ. Это обеспечивает однозначность сравнения фигур, даже если они оказываются в другом положении.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симметрий характерно сохранение расстояний: длины отрезков и «геометрический масштаб» не меняются. Поэтому форма фигуры воспроизводится без искажений, словно переворачивается и переустанавливается в пространстве.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типа симметрии есть неподвижные элементы: при центральной симметрии — центр, при осевой — прямая, при зеркальной — плоскость. Благодаря этому можно наглядно отслеживать, где «ничего не меняется».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6169" y="1576525"/>
            <a:ext cx="3432661" cy="1923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симметрии в пространстве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Сопоставим зеркальную, центральную и осевую симметрии по неподвижному элементу и принципу построения образа точки.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симметрии выделяется своим неподвижным элементом и геометрическим правилом получения образа.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определениям из школьного курса стереометрии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040196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Зеркальная симметрия относительно плоскости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Ключевое правило для точки и образа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зеркальной симметрии точка и её образ лежат на одной прямой, перпендикулярной плоскости симметрии. Сама плоскость делит отрезок между ними пополам, а все точки плоскости остаются неподвижными.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92775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видно в реальных объектах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Зеркальная симметрия заметна в композициях с точным отражением: прямоугольные фасады, симметричные орнаменты, а также некоторые правильные многогранники. Особенно удобно её использовать в чертежах, где требуется точность отражения.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сохраняется при симметрии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свойств преобразований симметрии, используемых в школьной стереометрии
</a:t>
            </a:r>
            <a:endParaRPr lang="en-US" sz="862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симметрия не «растягивает» и не «сжимает» пространство, а переносит фигуру так, что она остаётся равной самой себе.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расстояний и углов гарантирует неизменность формы, а сохранение площадей и объёмов — корректность геометрии фигур и тел после преобразования.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симметрия в пространстве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симметрия задаётся точкой (центром). Она является серединой отрезка, соединяющего любую точку и её образ, поэтому точки всегда парные «относительно центра».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выбранная точка совпадает с центром симметрии, то она остаётся неподвижной: образ совпадает с самой точкой. Именно по этому свойству центр легко узнаётся на рисунке.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Центральную симметрию можно рассматривать как поворот на 180° вокруг центра: соответствующие точки занимают позиции, противоположные исходным, при сохранении расстояний до центра.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образа точки при симметрии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применим к зеркальной, центральной и осевой симметриям (в каждом случае используется свой неподвижный элемент).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симметрия в пространстве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симметрия задаётся прямой: именно эта прямая остаётся неподвижной при преобразовании. Фигура в целом «переходит» на противоположную сторону относительно неё так, что сохраняются расстояния до оси.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рассматривать плоскость, перпендикулярную оси, то образ точки получается так, что ось симметрии играет роль линии симметрии для отрезка между точкой и её образом. В этой плоскости работает привычная идея «серединного перпендикуляра».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курсе важная связь такая: осевая симметрия эквивалентна повороту на 180° вокруг прямой в смысле соответствия точек. Это помогает уверенно строить образы точек на моделях и в задачах.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тел вращения и правильных многогранников осевая симметрия помогает увидеть повторяющиеся элементы строения. По ней удобно находить оси симметрии и объяснять, почему грани и рёбра «совпадают» после преобразования.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правильных многогранников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5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симметрий правильных многогранников по типам осей и плоскостей (школьная геометрическая традиция); точные формулировки зависят от используемого определения «типа»
</a:t>
            </a:r>
            <a:endParaRPr lang="en-US" sz="568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типов симметрии у тела, тем богаче его «каркас»: повторяемость граней и рёбер становится более заметной.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регулярность правильных многогранников: их симметрия связана с равенством граней и одинаковостью структуры по всем направлениям.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Снежинки: повторяемость как «геометрический код»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Снежинки наглядно показывают, как узор формируется из повторяющихся фрагментов. Каждый луч и каждая грань связаны с соседями симметрией, поэтому рисунок выглядит собранным и упорядоченным. Такая регулярность — результат закономерного роста кристалла в одних и тех же условиях.
</a:t>
            </a:r>
            <a:endParaRPr lang="en-US" sz="916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Кристаллы: порядок на уровне атомов и граней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кристаллов симметрия проявляется в расположении граней и в одинаковости направлений. Из-за повторяемости элементов формы часто «собираются» из одинаковых блоков, которые поворачиваются и отражаются без потери структуры. Поэтому кристалл кажется цельным даже при сложной геометрии.
</a:t>
            </a:r>
            <a:endParaRPr lang="en-US" sz="943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Мосты и купола: симметрия как инженерная опора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архитектуре и инженерии симметрия помогает распределять нагрузку и упрощать расчёты. Если конструкция повторяет себя относительно осей или плоскостей, то многие параметры становятся одинаковыми. Отсюда — визуальная гармония и практическая устойчивость формы, например в арках и куполах.
</a:t>
            </a:r>
            <a:endParaRPr lang="en-US" sz="925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в природе и технике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675" y="1225603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5156" y="1225603"/>
            <a:ext cx="234413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675" y="3203566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73212" y="3210196"/>
            <a:ext cx="318300" cy="25464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свойства не меняются при симметрии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251675" y="172886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правило: отрезки и расстояния между точками сохраняются. Поэтому образ фигуры не «растягивается» и не «сжимается» при преобразовании.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781700" y="1177153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Длины отрезков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649962" y="1728775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между прямыми и гранями остаются теми же. Это позволяет утверждать равенство «соответствующих» участков фигуры после симметрии.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5215437" y="1177153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Величины углов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51725" y="37095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плоских фигур и объём пространственных тел сохраняются. Образ остаётся того же размера, меняется лишь положение в пространстве.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781700" y="3157875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и объём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649962" y="3709500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Сохраняются параллельность прямых и то, что точки лежат на одной прямой или в одной плоскости. Следовательно, связи «геометрического каркаса» не разрушаются.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5215437" y="3157875"/>
            <a:ext cx="34767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и принадлежность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9966" y="1340425"/>
            <a:ext cx="3684068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и другие движения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геометрических преобразований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сходство и различия преобразований пространства. Во всех случаях расстояния между точками сохраняются, но характер неподвижного элемента разный.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у преобразований — сохранение расстояний. Главное различие связано с тем, есть ли фиксированный элемент (плоскость, точка или прямая), относительно которого «строится» отображение.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вид симметрии фигуры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последовательности условий для зеркальной, центральной и осевой симметрии в пространстве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Координатное описание симметрии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38150" y="1694700"/>
            <a:ext cx="4014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симметрия центральная относительно начала координат, то каждая координата меняет знак: точке (x, y, z) соответствует (-x, -y, -z). Это удобно для быстрого сопоставления образов.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4875" y="3376500"/>
            <a:ext cx="8357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проверка помогает не только строить образы, но и доказывать симметрию. Если после замены координат фигура совпадает сама с собой, значит преобразование действительно является симметрией.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703950" y="1693225"/>
            <a:ext cx="393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симметрии относительно координатной плоскости меняет знак только одна координата, а две остаются прежними. Например, для плоскости xOy: (x, y, z) → (x, y, -z).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изучении симметрии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7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практика: обобщение типичных трудностей при решении задач по стереометрии и построениям.
</a:t>
            </a:r>
            <a:endParaRPr lang="en-US" sz="741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избежать промахов, каждый раз проверяйте: соответствующие точки на одинаковом расстоянии от неподвижного элемента. Без этой проверки построение часто получается «похожим», но неверным.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с неверной геометрической ролью осей/плоскостей и с отсутствием проверки расстояний. Регулярная сверка соответствий снижает вероятность путаницы.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в моделировании и дизайне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моделировании симметрия ускоряет работу: повторяющиеся элементы можно строить по одному «шаблону» и затем получать остальные преобразованиями. Это уменьшает число измерений и упрощает контроль размеров в 3D-модели.
</a:t>
            </a:r>
            <a:endParaRPr lang="en-US" sz="1178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дизайне симметричные композиции воспринимаются как более упорядоченные и устойчивые. Поэтому симметрия часто используется в логотипах, интерьерах и декоративных панелях: форма кажется «собранной», а смысловой центр хорошо читается.
</a:t>
            </a:r>
            <a:endParaRPr lang="en-US" sz="1178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4767" y="1576525"/>
            <a:ext cx="3715466" cy="1923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задач по теме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охватывают построение, проверку свойств и распознавание симметрии. В каждом случае отдельно фиксируется, что именно требуется доказать или установить.
</a:t>
            </a:r>
            <a:endParaRPr lang="en-US" sz="1034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показывает связь между геометрическим определением симметрии и проверяемыми признаками: расстояния, середина и совпадение фигуры.
</a:t>
            </a:r>
            <a:endParaRPr lang="en-US" sz="109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Примерная подборка типовых задач школьного курса стереометрии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симметрии в школьной геометрии и за её пределами
</a:t>
            </a:r>
            <a:endParaRPr lang="en-US" sz="2351" dirty="0"/>
          </a:p>
        </p:txBody>
      </p:sp>
      <p:sp>
        <p:nvSpPr>
          <p:cNvPr id="11" name="Text 2"/>
          <p:cNvSpPr txBox="1"/>
          <p:nvPr/>
        </p:nvSpPr>
        <p:spPr>
          <a:xfrm>
            <a:off x="131075" y="1095875"/>
            <a:ext cx="18864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изучения стереометрии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31075" y="2834725"/>
            <a:ext cx="18864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помогает «видеть» соответствующие точки и связи в пространстве. Разбирая образы, ученик учится различать неподвижные элементы и грамотно описывать преобразование.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2323676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появляется доказательство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323676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задачах требуется обосновать равенство отрезков и углов, а также сохранение площадей и объёмов. Геометрические факты начинают работать как строгие аргументы, а не как наблюдение.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516250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координатами и чертежом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516250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Координатные формулы и аккуратное построение позволяют проверять симметрию по вычислениям и по рисунку. Так геометрия соединяется с навыками черчения и решения задач на построение.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708851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— инженерия и компьютерная графика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708851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практических областях симметрия упрощает расчёты, проектирование и визуализацию. Идея остаётся той же: сохраняются расстояния, а значит корректно переносить структуру формы.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Зеркальная, центральная и осевая симметрия описывают устойчивые закономерности пространства и сохраняют ключевые характеристики фигур: длины, углы, форму и размер. В 10 классе важно различать виды, строить образы и применять координатные формулы.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изучения преобразований симметрии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2026-05-14T04:11:53Z</dcterms:created>
  <dcterms:modified xsi:type="dcterms:W3CDTF">2026-05-14T04:11:53Z</dcterms:modified>
</cp:coreProperties>
</file>