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«Тяжёлая лира»: исповедь поэта в ранней лирике Анны Ахматовой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драма Ахматовой становится голосом целого поколения.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Акмеистический фон и поэтика точности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«Тяжёлая лира» рождается в эпоху акмеизма, когда поэзия ищет ясность, предметность и внутреннюю дисциплину формы. На этом фоне Ахматова создаёт сдержанный, психологически точный лирический голос, способный говорить о пережитом без риторики.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Исповедальность строится на предельной искренности чувства, но внешне речь остаётся сдержанной. Лирическое «я» не объясняет себя прямо, а оставляет смысл в интонации, намёке и точной детали.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опыт у Ахматовой не замыкается на биографии. Любовь, вина, обида и память превращаются в нравственный самоотчёт, где важен не сюжет, а внутренний итог переживания.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высказывания делает голос поэта убедительным. Читатель слышит не театральное признание, а подлинное переживание, выстраданное и проверенное внутренней мерой.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книга воспринимается как исповедь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лиры: дар поэта и его тяжесть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Лира как знак дара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Лира в названии сборника напоминает о поэтическом призвании и высокой культуре речи. Это не просто музыкальный символ, а знак искусства, которое требует точности, слуха и внутренней собранности.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Тяжесть как цена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«тяжёлая» переносит акцент на ответственность за пережитую боль и за память. Поэт здесь не певец лёгкой красоты, а человек, который превращает страдание в художественную форму.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286218"/>
            <a:ext cx="275400" cy="220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49" y="2266175"/>
            <a:ext cx="260400" cy="26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397" y="2262229"/>
            <a:ext cx="260400" cy="2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героиня Ахматовой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от первого лица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Героиня говорит кратко и точно, не скрывая чувства, но и не выставляя его напоказ. Такая речь создаёт эффект доверительного, внутренне собранного признания.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ахматовской героини любовь связана не только с радостью, но и с болью, разлукой и ревностью. Через это чувство раскрываются её стойкость и достоинство.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Деталь вместо объяснения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не событие само по себе, а след переживания: взгляд, жест, молчание, пауза. Именно такие детали делают психологический рисунок особенно убедительным.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мотивы сборника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основные мотивы работают на исповедальный смысл книги.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Исповедь у Ахматовой строится не на прямой откровенности, а на точном переживании мотива и его нравственном подтексте.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Сборник Анны Ахматовой «Тяжёлая лира»; интерпретация по мотивам ранней лирики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ведущих тем в книге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смыслы задают эмоциональный центр сборника и какие лишь поддерживают его.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акцент падает на любовное переживание; память, одиночество и время усиливают исповедальный характер лирики.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Аналитическое обобщение по содержанию сборника «Тяжёлая лира»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приёмы — деталь, пауза, контраст, повтор и символ — делают переживание не громким, а психологически точным и убедительным.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поэтики ранней лирики Анны Ахматовой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приёмов чаще всего создают у Ахматовой эффект внутренней исповеди.
</a:t>
            </a:r>
            <a:endParaRPr lang="en-US" sz="24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как пространство внутренней драмы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сумерек и камня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Ахматовой не просто место действия, а среда, которая усиливает чувство одиночества. Сумерки, холодный свет и строгие линии улиц создают настроение внутренней собранности. В таком городе любое личное переживание звучит особенно остро и напряжённо.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как пространство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 в сборнике часто воспринимается как место тихой душевной работы. Закрытая комната, лестница, окно или коридор фиксируют момент, когда внешняя неподвижность скрывает сильное внутреннее движение. Это пространство не освобождает от боли, а заставляет её осмыслить.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 дистанция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детали у Ахматовой подчёркивают разъединённость людей и трудность возвращения к прежней близости. Мосты, холодные набережные и уходящие перспективы становятся образом расстояния между героями. Петербург превращается в сцену не события, а переживания утраты.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исповедальный смысл в стихотворениях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частный эпизод превращается в нравственно и психологически значимый опыт.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«Тяжёлой лире» любовь почти никогда не выглядит безоблачной: она приносит тревогу, ревность и ожидание, заставляя героиню проверять собственную стойкость и чувство меры.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показывает, что сильное чувство не разрушает личность, а выявляет её внутренний стержень. Важнее всего не сама страсть, а реакция на её удары.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Потеря, унижение и разрыв становятся нравственным испытанием: героиня не теряет достоинства, даже когда переживание оказывается болезненным и почти невыносимым.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испытание личности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исповедь превращается не в жалобу, а в точный отчёт о взрослении души, которая учится хранить свободу и самоуважение внутри любовной драмы.
</a:t>
            </a:r>
            <a:endParaRPr lang="en-US" sz="9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 и невозвратимости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Пережитая близость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память хранит мгновения любви и доверия, которые когда-то казались прочными. Они становятся внутренней опорой и мерой того, что было утрачено.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и невозвратимость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прошлое осознаётся как невозвратимое: прежнюю связь нельзя восстановить, но именно эта невозможность делает воспоминание особенно острым и значимым.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слове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поэтическая речь удерживает пережитое от исчезновения. Сохранённое в стихе прошлое превращается в нравственную обязанность и форму верности.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сборника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напряжение в книге возникает не сразу: ему предшествуют ожидание и уязвимость, а затем приходит собранность, удерживающая чувство в границах формы.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связана с разлукой и утратой, но итог не катастрофичен: лирическое «я» сохраняет достоинство и психологическую устойчивость.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интерпретация эмоционального развития лирики в книге «Тяжёлая лира»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Ахматовой стихотворение не только фиксирует переживание, но и помогает вынести его. Поэтическая форма придаёт боли пределы и не позволяет ей поглотить личность.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форма самосохранения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речь заменяет внешнюю исповедальность внутренней дисциплиной: чувство не разбрасывается, а собирается в интонацию, образ и продуманную композицию.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слово становится способом сохранить человеческое достоинство. Оно удерживает память о страдании, не превращая её в жалобу или слабость.
</a:t>
            </a:r>
            <a:endParaRPr lang="en-US" sz="9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акмеистической поэтики в книге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признаков поэтики помогает увидеть, как устроена исповедальность Ахматовой.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Исповедальность строится на точности формы: конкретная деталь и сдержанная композиция выражают чувство убедительнее, чем прямое признание.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сборника «Тяжёлая лира» в контексте акмеизма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голос в русской поэзии начала XX века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создала новый тип лирического субъекта: женщина говорит спокойно, точно и с внутренним достоинством. Её речь не просит сочувствия, а фиксирует переживание как личный нравственный опыт.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разрушает привычный стереотип о пассивной страдающей героине. В её стихах женский голос становится самостоятельным, сильным и исторически значимым явлением русской поэзии.
</a:t>
            </a:r>
            <a:endParaRPr lang="en-US" sz="10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художественные приёмы Ахматовой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выразительность сборнику придают краткость и точность: именно они делают интонацию доверительной и психологически напряжённой.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деталь и пауза: они создают эффект недосказанности, а остальные приёмы усиливают драматизм и смысловую глубину.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поэтической манеры в книге «Тяжёлая лира»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3700" y="1811097"/>
            <a:ext cx="384600" cy="341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675" y="1797831"/>
            <a:ext cx="3684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9450" y="1828191"/>
            <a:ext cx="384600" cy="3076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книги для русской литературы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лирическая модель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закрепила способ говорить о личном опыте без риторики: чувство передаётся через точность, сдержанность и художественную меру, а не через громкое признание.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поэзию XX 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«Тяжёлая лира» стала ориентиром для психологической и исповедальной лирики, где внутреннее состояние раскрывается через деталь, интонацию и композиционную ясность.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психологического рисунка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показала, что краткое стихотворение может передавать сложное движение души, не теряя ясности. Это расширило представление о возможностях лирического жанра.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совести и ответственности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укрепила репутацию Ахматовой как автора, для которого слово связано с памятью, нравственным выбором и ответственностью перед пережитым и сказанным.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переживания к общечеловеческому смыслу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частного любовного опыта к универсальному нравственному выводу в поэзии Ахматовой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Исповедь, ставшая поэтической истиной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«Тяжёлая лира» убеждает: у Ахматовой исповедь — это не признание ради признания, а строгая и глубокая речь о любви, памяти и долге слова, превращающая личную драму в общую истину.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2026-05-23T19:36:44Z</dcterms:created>
  <dcterms:modified xsi:type="dcterms:W3CDTF">2026-05-23T19:36:44Z</dcterms:modified>
</cp:coreProperties>
</file>