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4145" y="-1"/>
            <a:ext cx="4199185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06525" y="721050"/>
            <a:ext cx="7251600" cy="372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превращения энергии в клетке: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непрерывно получает, преобразует и расходует энергию.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83150" y="596425"/>
            <a:ext cx="4202100" cy="3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клетке нужен обмен веществ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обмена веществ клетка не строит собственные молекулы, не обновляет структуры и не сохраняет внутреннее постоянство. Постоянные превращения веществ обеспечивают рост, работу и выживание организма.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обмена веществ: синтез и распад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ходе пластического обмена клетка создаёт сложные молекулы из более простых. Так образуются белки, липиды, углеводы и нуклеиновые кислоты, необходимые для роста, восстановления и работы организма.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обмен связан с расщеплением органических веществ. При этом высвобождается энергия, часть которой запасается в молекулах АТФ и затем используется клеткой для разных процессов.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процессов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новых веществ невозможен без энергии и исходных соединений. Поэтому распад одних молекул обеспечивает клетку энергией, а синтез других поддерживает её строение и функции.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в клетке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направления обмена идут одновременно и неразрывно связаны. Вместе они поддерживают обмен веществ, обновление клеточных структур и постоянную жизнедеятельность любого организма.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0775" y="1570287"/>
            <a:ext cx="4894200" cy="15618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8750" y="6694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и энергетический обмен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оба процесса дополняют друг друга и вместе обеспечивают жизнь клетки.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Пластический обмен создаёт клеточные структуры, а энергетический даёт АТФ. Вместе они обеспечивают и построение, и работу клетки.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915400" y="4290700"/>
            <a:ext cx="300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Курс биологии, 9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энергия проходит через клетку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основные превращения энергии при обмене веществ.
</a:t>
            </a:r>
            <a:endParaRPr lang="en-US" sz="193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 — универсальный переносчик энергии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состоит из аденозина и трёх фосфатных групп. Между фосфатами заключена энергия, которую клетка может быстро высвободить при необходимости для своих процессов.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в АДФ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 молекулы АТФ отщепляется один фосфат, она превращается в АДФ. При этом высвобождается энергия, доступная для синтеза, движения и других клеточных задач.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не накапливается надолго. Она постоянно расходуется и снова образуется, поэтому клетка получает удобный и очень быстрый источник энергии для повседневной работы.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Энергетическая валюта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называют энергетической валютой клетки, потому что именно в этой форме энергия легко переносится от одних реакций к другим и используется без задержек.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3750" y="767025"/>
            <a:ext cx="3316200" cy="20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обмен веществ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катализаторы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 — это белки, которые ускоряют химические реакции в клетке. Без них многие превращения шли бы настолько медленно, что жизнь организма стала бы невозможной.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Строгая избирательность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фермент действует только на определённое вещество или на близкие по строению вещества. Благодаря этому клетка точно управляет своими реакциями и не смешивает их.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 температуры, кислотности среды и других условий. Если они изменяются слишком сильно, фермент работает хуже или совсем перестаёт действовать.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делают обмен веществ быстрым и упорядоченным. Именно они обеспечивают синтез, распад и превращения веществ с нужной скоростью в живой клетке.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курсу биологии 9 класса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клетка расходует энергию АТФ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АТФ расходуется непрерывно, поэтому клетка должна постоянно восстанавливать её в ходе обмена веществ.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затраты связаны с химическими реакциями и переносом веществ через мембраны; остальные процессы также требуют постоянного, хотя и меньшего, расхода энергии.
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36875" y="207975"/>
            <a:ext cx="82305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как способ образования органических веществ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36875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фотосинтеза растению нужны вода и углекислый газ. Эти вещества поступают из разных частей организма и затем используются в хлоропластах зелёных клеток.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27060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вещества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37100" y="190750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продуктом фотосинтеза становится глюкоза. Часть её идёт на дыхание, а часть откладывается в запас или используется для образования других веществ.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5227285" y="136152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Продукты процесса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36875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идёт только на свету, потому что световая энергия запускает превращение простых неорганических веществ в органические соединения, пригодные для питания и роста.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1027060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света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637100" y="3617550"/>
            <a:ext cx="4030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лежит в основе питания большинства живых существ. Он создаёт органические вещества, которыми питаются животные, грибы и сам человек через пищевые цепи.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5227285" y="3071575"/>
            <a:ext cx="3440100" cy="4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организмов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хлоропласта и роль хлорофилла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хлоропласта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 окружён двойной мембраной, которая отделяет его от цитоплазмы и помогает поддерживать условия для фотосинтеза внутри органоида.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Тилакоиды и строма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хлоропласта находятся тилакоиды и жидкое вещество — строма. На мембранах тилакоидов происходят главные световые реакции фотосинтеза.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поглощает красный и синий свет, а зелёный отражает. Поэтому листья кажутся зелёными, а энергия света лучше используется в реакции фотосинтеза.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хлоропластах энергия света превращается в энергию химических связей органических веществ, которые затем служат источником питания и роста.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фотосинтеза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и темновая фазы фотосинтеза в хлоропластах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обобщённые качественные зависимости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влияющие на скорость фотосинтеза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фотосинтеза зависит не от одного, а сразу от нескольких условий. Если хотя бы один фактор ограничен, процесс идёт медленнее.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скорость наблюдается при достаточном свете, воде и CO2, а отклонение температуры от оптимума заметно снижает фотосинтез.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775" y="1782309"/>
            <a:ext cx="4788300" cy="152803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1192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фотосинтеза и клеточного дыхания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766" y="4294387"/>
            <a:ext cx="3902100" cy="12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
</a:t>
            </a:r>
            <a:endParaRPr lang="en-US" sz="645" dirty="0"/>
          </a:p>
        </p:txBody>
      </p:sp>
      <p:sp>
        <p:nvSpPr>
          <p:cNvPr id="6" name="Text 2"/>
          <p:cNvSpPr txBox="1"/>
          <p:nvPr/>
        </p:nvSpPr>
        <p:spPr>
          <a:xfrm>
            <a:off x="5233725" y="825975"/>
            <a:ext cx="3708000" cy="35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двух взаимосвязанных процессов обмена веществ в клетке.
</a:t>
            </a:r>
            <a:pPr algn="l" indent="0" marL="0">
              <a:lnSpc>
                <a:spcPct val="150041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органические вещества, а дыхание использует их для получения энергии; вместе они поддерживают круговорот веществ и энергии.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25" y="1830853"/>
            <a:ext cx="355500" cy="35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6363" y="1830853"/>
            <a:ext cx="355500" cy="35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124" y="3512438"/>
            <a:ext cx="355500" cy="355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05711" y="3539468"/>
            <a:ext cx="376800" cy="301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97950" y="692900"/>
            <a:ext cx="77481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фотосинтеза для жизни на Земле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94925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питания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80700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создаёт первичную органическую массу, с которой начинаются пищевые цепи. Именно она становится источником энергии и вещества для большинства живых организмов.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425150" y="1830750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атмосферы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910925" y="23645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фотосинтезе в окружающую среду выделяется кислород. Благодаря этому поддерживается дыхание животных, грибов, человека и многих микроорганизмов.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094925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580700" y="4049400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водоросли и цианобактерии связывают углекислый газ и включают углерод в состав органических веществ. Так фотосинтез участвует в круговороте веществ на планете.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5425150" y="3512325"/>
            <a:ext cx="2987700" cy="3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 жизни человека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4910925" y="4049425"/>
            <a:ext cx="3501900" cy="80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урожай, корм для животных и сырьё для многих отраслей. Без него не было бы стабильного питания людей и устойчивых экосистем.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500" y="767988"/>
            <a:ext cx="3597300" cy="35902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60500" y="-60526"/>
            <a:ext cx="8433000" cy="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листа как приспособление к фотосинтезу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267219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пластинка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поверхность листа помогает улавливать больше света. Это повышает вероятность того, что хлорофилл в клетках мякоти получит достаточно энергии для фотосинтеза.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267219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Устьица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устьица в лист поступает углекислый газ и выходит кислород. Одновременно они помогают регулировать испарение воды, что особенно важно для наземных растений.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588144" y="767040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листа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Жилки доставляют к клеткам воду и минеральные вещества, а также отводят продукты обмена. Благодаря этому фотосинтез идёт непрерывно и согласованно с другими процессами.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588144" y="2648285"/>
            <a:ext cx="2202721" cy="154770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Мякоть с хлоропластами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клетках мякоти содержится много хлоропластов, поэтому именно здесь происходит основная часть фотосинтеза. Такое строение делает лист главным органом образования органических веществ.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5" y="1132744"/>
            <a:ext cx="8376000" cy="33542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4675" y="152650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вода и углекислый газ превращаются в глюкозу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54675" y="642225"/>
            <a:ext cx="83760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сырья фотосинтеза от корней и воздуха к образованию органических веществ
</a:t>
            </a:r>
            <a:endParaRPr lang="en-US" sz="169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115" y="517000"/>
            <a:ext cx="4893520" cy="362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00" y="4772455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00775" y="4274962"/>
            <a:ext cx="48147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9 класс; качественная зависимость скорости фотосинтеза от освещённости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8750" y="517050"/>
            <a:ext cx="3571200" cy="3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8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при недостатке света
</a:t>
            </a:r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слабом освещении листья образуют меньше органических веществ, поэтому растение медленнее растёт и слабее накапливает запасные вещества.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быстро становится ограничивающим фактором: после определённого уровня дальнейший рост зависит уже от CO2, воды и температуры.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511" y="0"/>
            <a:ext cx="3795578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5339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425350" y="263525"/>
            <a:ext cx="44715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 условиям среды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4851675" y="13682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кактусов листья превращены в колючки, а фотосинтез идёт в зелёных стеблях. Такое строение уменьшает испарение воды и помогает выживать в засушливых местах.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1675" y="2198550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водорослей почти вся поверхность тела участвует в поглощении света, воды и растворённых веществ. Это удобно в водной среде, где не нужны настоящие листья и корни.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851675" y="3037212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Тенелюбивые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таких растений обычно тоньше и содержат больше хлорофилла на единицу площади. Это помогает им лучше использовать слабый рассеянный свет в тени леса.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51675" y="3871675"/>
            <a:ext cx="3815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Наземные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многих наземных растений есть устьица, жилки и развитая листовая пластинка. Эти признаки помогают одновременно получать CO2, доставлять воду и не терять её слишком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0750" y="4706150"/>
            <a:ext cx="449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872075" y="684675"/>
            <a:ext cx="7421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фотосинтеза с жизнью человека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1277700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лежит в основе урожая зерна, овощей и фруктов. Всё, что выращивает человек, появляется благодаря образованию органических веществ в зелёных растениях.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277700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и сырьё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дают корм для животных и сырьё для пищевой промышленности, производства бумаги, тканей и некоторых лекарственных веществ. Без фотосинтеза этих ресурсов было бы значительно меньше.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219975" y="19579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луга и водные экосистемы поддерживают газовый состав атмосферы и помогают сохранять устойчивость природных сообществ. Они также уменьшают накопление углекислого газа.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19975" y="3295450"/>
            <a:ext cx="30738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сокращения зелени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A6BFA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площадь зелёных растений уменьшается, в природе становится меньше органических веществ и кислорода. Это сразу отражается на пищевых цепях и условиях жизни человека.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A6BFA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94375" y="722175"/>
            <a:ext cx="7874100" cy="37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и обмен веществ: две стороны жизни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и превращения энергии непрерывно поддерживают жизнь клетки. Фотосинтез создаёт органические вещества и кислород, а клеточное дыхание превращает их в энергию АТФ.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2026-06-01T11:50:25Z</dcterms:created>
  <dcterms:modified xsi:type="dcterms:W3CDTF">2026-06-01T11:50:25Z</dcterms:modified>
</cp:coreProperties>
</file>