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жизни, роста и развития растений и животных
</a:t>
            </a:r>
            <a:endParaRPr lang="en-US" sz="5171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живым существам, чтобы расти и жить?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живого существа свои «любимые» условия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живут под землёй, другие — в воде. Одни растения любят сухость, другие — влагу и тень. Природа устроена так, что каждому виду подходит своё место и свои условия.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145" y="1605459"/>
            <a:ext cx="244613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растениям для жизни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12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растениям расти и сохранять зелёный цвет. Без него им трудно готовить себе питание, поэтому они становятся слабыми и медленно развиваются.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корням, стеблю и листьям. Она помогает растению получать питание из почвы и не засыхать, как забытый на солнце листок.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воздуха растения получают вещества, необходимые для жизни. Воздух нужен им постоянно, иначе рост замедляется, а листья теряют бодрый вид.
</a:t>
            </a:r>
            <a:endParaRPr lang="en-US" sz="1329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почвы корни берут нужные вещества, а тепло помогает семенам прорастать. Если холодно или земля бедная, растение растёт хуже и быстрее вянет.
</a:t>
            </a:r>
            <a:endParaRPr lang="en-US" sz="13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растение из семени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10175" y="1388356"/>
            <a:ext cx="3352200" cy="53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набухает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семя получает воду, оно набухает и «просыпается». Это первый шаг к новой жизни, без которого росток не сможет появиться.
</a:t>
            </a:r>
            <a:endParaRPr lang="en-US" sz="905" dirty="0"/>
          </a:p>
        </p:txBody>
      </p:sp>
      <p:sp>
        <p:nvSpPr>
          <p:cNvPr id="13" name="Text 3"/>
          <p:cNvSpPr txBox="1"/>
          <p:nvPr/>
        </p:nvSpPr>
        <p:spPr>
          <a:xfrm>
            <a:off x="810175" y="2084215"/>
            <a:ext cx="3352200" cy="53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корешок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 семени выходит корешок. Он закрепляет растение в почве и начинает доставлять ему воду и полезные вещества.
</a:t>
            </a:r>
            <a:endParaRPr lang="en-US" sz="994" dirty="0"/>
          </a:p>
        </p:txBody>
      </p:sp>
      <p:sp>
        <p:nvSpPr>
          <p:cNvPr id="14" name="Text 4"/>
          <p:cNvSpPr txBox="1"/>
          <p:nvPr/>
        </p:nvSpPr>
        <p:spPr>
          <a:xfrm>
            <a:off x="810175" y="2780072"/>
            <a:ext cx="3352200" cy="53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Тянется стебелёк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корешка вырастает стебелёк. Он поднимает молодое растение вверх, чтобы ему было легче ловить свет и воздух.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10175" y="3493341"/>
            <a:ext cx="3352200" cy="53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Раскрываются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листья расправляются и начинают работать. Теперь растение может расти увереннее, словно маленький зелёный чемпионище.
</a:t>
            </a:r>
            <a:endParaRPr lang="en-US" sz="891" dirty="0"/>
          </a:p>
        </p:txBody>
      </p:sp>
      <p:sp>
        <p:nvSpPr>
          <p:cNvPr id="16" name="Text 6"/>
          <p:cNvSpPr txBox="1"/>
          <p:nvPr/>
        </p:nvSpPr>
        <p:spPr>
          <a:xfrm>
            <a:off x="810175" y="4206602"/>
            <a:ext cx="3352200" cy="53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Взрослое растение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растение становится взрослым. У него появляются цветки, плоды и новые семена, из которых могут вырасти другие растения.
</a:t>
            </a:r>
            <a:endParaRPr lang="en-US" sz="8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жизни растений и животных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живым организмам расти и развиваться. Без неё растения вянут, а животные быстро слабеют и теряют силы.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всасывают воду из почвы и передают её по всему растению. Так листья и стебель получают всё необходимое для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пьют воду, чтобы организм работал правильно. Она нужна им, как зарядка нужна игрушке, чтобы снова двигаться.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трудно жить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воды мало, живому существу становится очень тяжело. Оно быстрее устаёт, хуже растёт и может заболеть.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свет и тепло меняют рост растений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тёплые дни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светит ярче, семенам легче прорастать. Тепло помогает им быстрее «проснуться» и начать рост.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рывок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света становится больше, и растения растут заметно быстрее. Появляются новые листья, стебли и зелёные побеги.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растения продолжают расти и накапливают силы. Тепла и света хватает, чтобы цвели цветки и созревали плоды.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покой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света мало, а холод сдерживает рост. Многие растения будто замирают и ждут более тёплого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семени к взрослому растению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растение развивается, если есть вода, свет, тепло и подходящая почва.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493528"/>
            <a:ext cx="513600" cy="5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8680" y="2319856"/>
            <a:ext cx="355575" cy="51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35296"/>
            <a:ext cx="513600" cy="45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животным для жизни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нужна пища, чтобы расти и быть сильными. Без еды они быстро слабеют, как будто весь день бегали без отдыха.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организму работать правильно. Животные пьют её каждый день, иначе им становится трудно двигаться и сохранять силы.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всем животным без исключения. С его помощью они дышат, а дыхание помогает им жить, бегать, летать и плавать.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важно иметь укрытие для отдыха, сна и защиты. Кто-то прячется в кустах, кто-то строит гнездо, а кто-то ищет нору.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каждого животного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в лесу
</a:t>
            </a:r>
            <a:pPr algn="ctr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чувствует себя дома среди деревьев. Здесь она находит орехи, прячется в дупле и быстро прыгает с ветки на ветку. Лес даёт ей и пищу, и укрытие, и множество интересных дорожек.
</a:t>
            </a:r>
            <a:endParaRPr lang="en-US" sz="1063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у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Лягушке нужен водоём и сырое место рядом с ним. Она любит прятаться в траве, а потом прыгать к воде. В таком месте ей легче находить пищу и спасаться от жары.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в пустыне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живёт там, где мало воды и много солнца. Ему помогают выносливость и запас сил, а ещё он умеет долго обходиться без питья. Для него пустыня — привычный и подходящий дом.
</a:t>
            </a:r>
            <a:endParaRPr lang="en-US" sz="10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растут и взрослеют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5500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 свет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появляются по-разному: одни вылупляются из яиц, другие рождаются детёнышами. Но у всех начинается путь к взрослой жизни.
</a:t>
            </a:r>
            <a:endParaRPr lang="en-US" sz="960" dirty="0"/>
          </a:p>
        </p:txBody>
      </p:sp>
      <p:sp>
        <p:nvSpPr>
          <p:cNvPr id="11" name="Text 3"/>
          <p:cNvSpPr txBox="1"/>
          <p:nvPr/>
        </p:nvSpPr>
        <p:spPr>
          <a:xfrm>
            <a:off x="2711000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Малыши растут, становятся крупнее и сильнее. У них появляются новые признаки: перья, зубы, шерсть или крепкие лапы.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019375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у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животные учатся добывать пищу, прятаться и заботиться о себе. В этом им очень помогают взрослые.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352125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животное становится взрослым и может само заботиться о потомстве. У бабочки этот путь особенно необычный — через превращение.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взрослых животных о детёнышах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Кормят и согревают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животные приносят малышам пищу, а иногда и сами делятся теплом. Так детёныши быстрее набираются сил и меньше боятся холода и опасностей.
</a:t>
            </a:r>
            <a:endParaRPr lang="en-US" sz="1469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от врагов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или отец всегда готовы встать рядом, если появляется опасность. Они прячут малышей, подают сигналы тревоги и не дают им далеко уходить от укрытия.
</a:t>
            </a:r>
            <a:endParaRPr lang="en-US" sz="1469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и зверята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широко раскрывают клюв, когда ждут корм. Щенки и котята держатся рядом с матерью, потому что им ещё нужно много заботы и защиты.
</a:t>
            </a:r>
            <a:endParaRPr lang="en-US" sz="1469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у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Медвежата и волчата не только растут, но и учатся. Взрослые показывают, как искать пищу, двигаться осторожно и вести себя в лесу без лишнего риска.
</a:t>
            </a:r>
            <a:endParaRPr lang="en-US" sz="14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животное становится взрослым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зависит от вида: у многих животных он начинается с яйца или детёныша, а затем идут рост, обучение и взросление.
</a:t>
            </a:r>
            <a:endParaRPr lang="en-US" sz="10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помогают жить в своём месте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 бережёт влагу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кактуса листья превратились в колючки. Они помогают меньше терять воду и защищают растение от тех, кто хотел бы его попробовать на вкус.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 отлично плавает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утки между пальцами есть перепонки. Благодаря им она легко гребёт лапами в воде и быстро двигается, словно маленькая лодочка с перьями.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не мёрзнет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шерсть и толстый слой жира помогают белому медведю жить в холоде. Такие особенности сохраняют тепло даже в сильный мороз и ветер.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живёт в жаре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верблюда есть запас жира, который помогает переживать долгую жару и нехватку воды. Он хорошо приспособлен к жизни в пустыне, где не всё просто.
</a:t>
            </a:r>
            <a:endParaRPr lang="en-US" sz="11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помогают друг другу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на цветке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садится на цветок не только за сладким нектаром. На её лапках и тельце остаётся пыльца, а потом она переносит её на другой цветок. Так растения могут образовывать семена.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 зелёной кроне
</a:t>
            </a:r>
            <a:pPr algn="ctr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на дереве находит и пищу, и удобное место для отдыха. А само дерево получает пользу: птица может разнести его семена далеко от родного места, и появятся новые ростки.
</a:t>
            </a:r>
            <a:endParaRPr lang="en-US" sz="978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среди ветвей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прячется в ветвях, где ей безопасно. Она ест семена и орехи, а иногда помогает растениям: часть семян остаётся в земле и может прорасти весной.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росту и развитию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44825" y="1508882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засуха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становится слишком холодно или долго нет дождя, растения растут медленнее. Листья могут вянуть, а семенам труднее прорастать и крепко укореняться.
</a:t>
            </a:r>
            <a:endParaRPr lang="en-US" sz="963" dirty="0"/>
          </a:p>
        </p:txBody>
      </p:sp>
      <p:sp>
        <p:nvSpPr>
          <p:cNvPr id="11" name="Text 3"/>
          <p:cNvSpPr txBox="1"/>
          <p:nvPr/>
        </p:nvSpPr>
        <p:spPr>
          <a:xfrm>
            <a:off x="1244825" y="2284023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света растения не могут нормально развиваться. Им трудно оставаться зелёными и сильными, поэтому стебли вытягиваются, а листья становятся бледными и слабыми.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1244825" y="3059164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еды 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Животному трудно расти, если оно голодно или не может напиться. Тогда оно быстро устаёт, становится слабее и хуже защищается от опасности.
</a:t>
            </a:r>
            <a:endParaRPr lang="en-US" sz="963" dirty="0"/>
          </a:p>
        </p:txBody>
      </p:sp>
      <p:sp>
        <p:nvSpPr>
          <p:cNvPr id="13" name="Text 5"/>
          <p:cNvSpPr txBox="1"/>
          <p:nvPr/>
        </p:nvSpPr>
        <p:spPr>
          <a:xfrm>
            <a:off x="1244825" y="3853700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Неосторожность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топтать растения, ломать ветки или разрушать гнёзда, живым существам приходится особенно трудно. Природе нужно бережное отношение, а не шумный беспорядок.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жизнь в разные времена года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14375" y="1908975"/>
            <a:ext cx="30003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r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больше света и тепла. Растения просыпаются, быстро растут и распускают первые листья и цветки.
</a:t>
            </a:r>
            <a:endParaRPr lang="en-US" sz="1099" dirty="0"/>
          </a:p>
        </p:txBody>
      </p:sp>
      <p:sp>
        <p:nvSpPr>
          <p:cNvPr id="11" name="Text 3"/>
          <p:cNvSpPr txBox="1"/>
          <p:nvPr/>
        </p:nvSpPr>
        <p:spPr>
          <a:xfrm>
            <a:off x="4583200" y="2503175"/>
            <a:ext cx="30003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цветут, а потом образуют плоды. В природе много корма, поэтому многие животные особенно активны.
</a:t>
            </a:r>
            <a:endParaRPr lang="en-US" sz="1099" dirty="0"/>
          </a:p>
        </p:txBody>
      </p:sp>
      <p:sp>
        <p:nvSpPr>
          <p:cNvPr id="12" name="Text 4"/>
          <p:cNvSpPr txBox="1"/>
          <p:nvPr/>
        </p:nvSpPr>
        <p:spPr>
          <a:xfrm>
            <a:off x="914375" y="3097375"/>
            <a:ext cx="30003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r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Созревают семена и плоды. Некоторые животные делают запасы, готовясь к холодам и длинной зиме.
</a:t>
            </a:r>
            <a:endParaRPr lang="en-US" sz="1099" dirty="0"/>
          </a:p>
        </p:txBody>
      </p:sp>
      <p:sp>
        <p:nvSpPr>
          <p:cNvPr id="13" name="Text 5"/>
          <p:cNvSpPr txBox="1"/>
          <p:nvPr/>
        </p:nvSpPr>
        <p:spPr>
          <a:xfrm>
            <a:off x="4583200" y="3691575"/>
            <a:ext cx="30003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многих растений замедляется. Одни животные спят, другие держатся поближе к жилью или улетают в тёплые края.
</a:t>
            </a:r>
            <a:endParaRPr lang="en-US" sz="10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условий в природе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показывает, какие условия нужны живым существам для нормального роста и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26257"/>
            <a:ext cx="353400" cy="31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может беречь живую природу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чистую воду
</a:t>
            </a:r>
            <a:pPr algn="l" indent="0" marL="0">
              <a:lnSpc>
                <a:spcPct val="115000"/>
              </a:lnSpc>
              <a:buNone/>
            </a:pPr>
            <a:r>
              <a:rPr lang="en-US" sz="13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растениям, животным и людям. Если не загрязнять ручьи и пруды, в них остаётся больше жизни, а обитателям легче расти и жить спокойно.
</a:t>
            </a:r>
            <a:endParaRPr lang="en-US" sz="1293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кусты дают тень, пищу и укрытие. Если не ломать ветки и не рвать растения без нужды, зелёные помощники дольше остаются здоровыми.
</a:t>
            </a:r>
            <a:endParaRPr lang="en-US" sz="1329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тревожить гнёзда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и их птенцам нужно спокойное место. Если не разорять гнёзда и не шуметь рядом, малыши смогут вырасти, а родители — заботиться о них.
</a:t>
            </a:r>
            <a:endParaRPr lang="en-US" sz="1321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природе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в парке, саду и во дворе делает природу красивее. Маленькие добрые дела помогают живым существам чувствовать себя в безопасности.
</a:t>
            </a:r>
            <a:endParaRPr lang="en-US" sz="120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примеры из природы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любит тень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хорошо чувствует себя во влажных и тенистых местах. Там ему не жарко и не сухо, поэтому он спокойно растёт на земле, камнях и у деревьев.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 на воде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 живёт на поверхности воды и расправляет листья, словно зелёные лодочки. Ей подходит водоём, где достаточно света и спокойная вода.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в сухих листьях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прячется в укрытии из сухих листьев, чтобы ему было тепло и безопасно. Такое тихое место помогает ему отдыхать днём и не мёрзнуть ночью.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Живым существам нужны подходящие условия, чтобы расти и взрослеть. Растениям важны свет, вода, воздух и почва, а животным — пища, вода, воздух и безопасный дом.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2026-05-25T20:25:25Z</dcterms:created>
  <dcterms:modified xsi:type="dcterms:W3CDTF">2026-05-25T20:25:25Z</dcterms:modified>
</cp:coreProperties>
</file>