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социальные отношения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совместная жизнь людей и почему это важно?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семьи и школы до будущей профессии — всюду действуют социальные связи, нормы и институты. Понимание общества помогает увидеть, как формируются возможности, статус, успех и жизненные перспективы подростка.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общество важно для старшеклассника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— это исторически сложившаяся форма совместной жизни людей, в которой связь между ними поддерживается не случайно, а через устойчивые отношения, нормы и институты.
</a:t>
            </a:r>
            <a:endParaRPr lang="en-US" sz="1185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признаками являются общая территория, разделение труда, культура, система ценностей и способность к самовоспроизводству. Благодаря этому общество сохраняет целостность и порядок.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общество не остается неизменным: его структура и правила меняются под влиянием экономики, политики, науки и технологий, что особенно заметно в современном мире.
</a:t>
            </a:r>
            <a:endParaRPr lang="en-US" sz="118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общества и его 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малой группе люди общаются лично и регулярно, поэтому связи здесь более тесные и эмоциональные. К таким группам относятся семья, класс или круг друзей.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группы объединяют людей по общим признакам, но без постоянного личного контакта. Это социальные слои, поколения, профессии и национальные общности, формирующие чувство принадлежности к «мы».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группы: малые и большие объединения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«Общество и социальные отношения»
</a:t>
            </a:r>
            <a:endParaRPr lang="en-US" sz="95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организации, тем больше значение формальных правил, устойчивых ролей и общественных механизмов.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индивида к обществу показывает усложнение связей и рост регулирующей роли норм и институтов.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социальной организации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роль — это ожидаемая модель поведения, связанная со статусом. Один и тот же человек одновременно выполняет несколько ролей: ученика, друга, сына или дочери, участника секции.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статус показывает положение человека в обществе или группе. Он может быть предписанным, например по рождению, или достигнутым благодаря личным усилиям и выбору.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требования разных ролей несовместимы, возникает ролевой конфликт. Он особенно заметен там, где одновременно действуют разные ожидания семьи, школы, друзей и общества.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всех статусов человека образует его статусный набор. Он меняется в течение жизни и зависит от возраста, профессии, семейного положения и социальной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статус и социальная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социальные отношения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и возможные результаты взаимодействия людей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нормы задают границы допустимого поведения и делают совместную жизнь предсказуемой. Они существуют в форме морали, права, традиций, обычаев и корпоративных правил.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поддерживают действие норм: они могут быть формальными или неформальными, положительными или отрицательными. Одобрение, похвала, замечание и наказание по-разному влияют на поведение.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нормам и санкциям общество ограничивает произвол, согласует интересы людей и сохраняет порядок в семье, школе, коллективе и более широких социальных группах.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нормы и санкции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общества выполняют разные задачи, но действуют взаимосвязано и дополняют друг друга.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институт решает свою задачу, но устойчивость общества обеспечивается именно их совместной работой.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 теме «Социальные институты общества»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социальные институты и их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обеспечивает первичную социализацию ребенка: именно здесь он впервые усваивает язык, нормы поведения, базовые ценности и представления о взаимной ответственности.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семейные отношения влияют занятость родителей, уровень дохода, распределение обязанностей и цифровая связь. Эти факторы меняют повседневный уклад, не отменяя роли семьи в жизни человека.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выполняет репродуктивную, воспитательную, эмоциональную и хозяйственно-бытовую функции. В современном обществе распространены нуклеарные семьи, хотя сохраняются и другие семейные формы.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важнейший социальный институт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«Социализация личности»; значения условные, для наглядного сравнения.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жизни эти источники действуют одновременно, поэтому подросток усваивает разные модели поведения и может сталкиваться с противоречивыми ожиданиями.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нормы задают семья и школа, но цифровая среда заметно расширяет круг влияния на ценности и поведение.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социализации подростка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передаёт не только знания, но и правила совместной жизни: дисциплину, ответственность, умение слушать другого, работать в команде и соблюдать учебные требования.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повышает шансы на дальнейшее обучение и выбор профессии, однако реальные возможности учеников зависят от семейных ресурсов, условий обучения и доступа к дополнительной поддержке.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образовательные отношения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создаёт материальные блага и одновременно определяет место человека в обществе, поскольку через работу он получает доход, опыт и признание.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влияет на престиж, круг общения, образ жизни и требования к квалификации, поэтому профессиональный выбор связан с долгосрочными жизненными стратегиями.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рынок труда всё чаще требует не только знаний по специальности, но и цифровой грамотности, умения сотрудничать и быстро осваивать новые задачи.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обучению на протяжении всей жизни становится важным условием сохранения конкурентоспособности и устойчивого социального положения.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профессия и социальное положение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 теме социального неравенства; показатели условные, для сравнения форм.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одной сфере часто усиливают ограничения в другой: например, низкий доход сужает доступ к качественному образованию и медицинской помощи.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затрагивает не только уровень жизни, но и жизненные шансы, поэтому его формы нужно рассматривать во взаимосвязи.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социального неравенства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Стратификация показывает, что общество устроено неравномерно: люди и группы занимают разные позиции по доходу, власти, престижу и уровню образования.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бывает вертикальной и горизонтальной, а также межпоколенной и внутрипоколенной; она отражает возможность менять социальное положение в течение жизни или между поколениями.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профессия, служебный рост и миграция остаются главными каналами мобильности, поэтому открытость общества можно оценить по доступности этих путей.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стратификация и мобильность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конфликт: от противоречия к исходу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развития конфликта и факторов, которые влияют на переход от скрытого противоречия к открытому противостоянию.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контроль удерживает поведение в рамках норм: его обеспечивают право, мораль, традиции, общественное мнение и система санкций, поддерживающих порядок.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Девиантное поведение отклоняется от принятых норм; оно может разрушать нормы, а в отдельных случаях побуждать общество пересматривать устаревшие правила.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отклонения нередко связаны с давлением группы, стремлением к признанию, конфликтом ценностей и слабой способностью самостоятельно регулировать поступки.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контроль и девиантное поведение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929622"/>
            <a:ext cx="4063200" cy="1631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обществознания: формы социального регулирования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регуляторов показывает, что общественный порядок поддерживается разными механизмами воздействия и разными типами санкций.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действует через принуждение, мораль — через внутренний контроль, а общественное мнение и традиции укрепляют привычные нормы поведения.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регулирования поведения в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Мессенджеры, социальные сети и образовательные платформы сделали общение быстрее и доступнее: теперь дружба, учёба и совместные проекты часто продолжаются в онлайн-среде.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усилились риски кибербуллинга, информационных пузырей, недостоверных сообщений и цифрового неравенства, связанного с доступом к устройствам, связи и навыкам безопасного поведения.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общество и новые формы социальных отношений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социальных отношений помогает увидеть, как нормы, институты, неравенство и цифровая среда влияют на повседневную жизнь, а также почему устойчивость общества требует доверия и согласования интересов.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Общество: система связей, которая меняется вместе с нами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2026-05-25T11:03:35Z</dcterms:created>
  <dcterms:modified xsi:type="dcterms:W3CDTF">2026-05-25T11:03:35Z</dcterms:modified>
</cp:coreProperties>
</file>