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эволюционных идей: вклад Ж.-Б. Ламарка и современное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зарождение и развитие эволюционных концепций через призму идей Ламарка.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взглядов на природу видов на рубеже веков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XVIII–XIX веках господствовала теория неизменности видов. Однако накопленные данные из геологии и биологии вскрывали возможности изменения организмов со временем, стимулируя научные дискуссии об эволюции.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научные достижения Ламарка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стал одним из первых, кто в биологии сформулировал понятия «биология» и «беспозвоночные». В 1793 году он возглавил кафедру зоологии, положив начало систематизации беспозвоночных.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и педагогический вклад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Преподавательская деятельность Ламарка в Национальном Музее естественной истории позволила распространять идеи о взаимосвязи строения и образа жизни организмов.
</a:t>
            </a:r>
            <a:endParaRPr lang="en-US" sz="100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системная теория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изложил принципы эволюции в труде «Философия зоологии» (1809), заложив основы для развития эволюционного учения в биологии.
</a:t>
            </a:r>
            <a:endParaRPr lang="en-US" sz="101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факты о жизни и деятельности Ж.-Б. Ламарка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впервые систематически представила эволюцию как процесс постепенных изменений организмов во времени.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подчёркнута тесная связь между организмом и средой, влияющая на формирование новых признаков.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«Философии зоологии» для научной мысли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ключевые понятия: организм как единица жизни, адаптация, а также термин «эволюция» как феномен.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теории Ламарка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происходят от простейших форм жизни, что объединяет биологический мир одним родом.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сопровождается постепенным усложнением строения и функций организмов с течением времени.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вызывает изменения, приводящие к появлению новых адаптивных признаков.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изменчивости подчёркивает непостоянство и приспособительную природу живых существ.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Наружные факторы — прямое воздействие среды стимулирует появление новых признаков у организмов.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стремление к совершенствованию и усложнению ведёт развитие живых существ вперёд.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самосовершенствования с влиянием среды формирует направление эволюции.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движущие силы эволюции по Ламарку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эволюционной лестницы Ламарка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усложнения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 Ламарку организована в последовательность — от простейших одноклеточных до сложных позвоночных. Этот прогресс отражает постепенное усложнение форм жизни.
</a:t>
            </a:r>
            <a:endParaRPr lang="en-US" sz="1192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Самозарождение и первые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предполагал, что простейшие существа возникают непосредственно из неживой материи, начиная длинный путь развития по «лесенке существ».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эволюции по Ж.-Б. Ламарку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описание происхождения новых признаков в потомстве по Ламарку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привычек и модификаций в теории Ламарка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образа жизни ведёт к перераспределению нагрузок и изменению структуры органов у организмов.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у водоплавающих птиц развиваются длинные ноги и перепонки для облегчения плавания.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воздействие среды закрепляет эти изменения с течением времени, формируя устойчивые адаптации.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место идеи стремления к усложнению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Ламарка внутреннее стремление к развитию и усложнению является двигателем эволюционного процесса.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стремление проявляется в появлении всё более сложных органов и систем у позвоночных.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Ламарка противопоставляются дарвиновскому отсутствию заранее заданной направленности развития.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совершенствованию служит объяснением прогресса живых форм в его теории.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считал, что активное использование определённых органов приводит к их совершенствованию и развитию, в то время как неактивное использование вызывает их ослабление и атрофию.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удлинение шеи у жирафы, которая постоянно тянется к листьям высоких деревьев, а также развитие мощных крыльев у птиц, обитающих на открытых пространствах.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упражнения и неупражнения по Ламарку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позволил объяснить адаптационные изменения, подчеркивая связь привычек и строения тела, что способствовало развитию идей о взаимосвязи образа жизни и анатомии.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предполагал, что изменения, приобретённые организмом в течение жизни из-за условий среды или поведения, могут передаваться потомкам и закрепляться в их наследственности.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качестве примеров приводились утолщение кожи у землекопов, постоянно контактирующих с землёй, и усиленное развитие мускулатуры у животных, активно двигающихся и работающих.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идея легла в основу представления об адаптации через изменение индивидуальных признаков, передаваемых по наследству, что противоречило позднее появившимся генетическим открытиям.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приобретённых признаков: взгляд Ламарка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окружающей среды в эволюции по Ламарку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у Ламарка выступала ключевым фактором, вызывающим направленные изменения в организмах благодаря воздействию на их образ жизни и привычки.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изменения формы и размера листьев у водных растений, а также адаптации животных, обживших новые экологические ниши, что подтверждает влияние среды непосредственно на организм.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дарвиновской теории, где среда лишь отбирает уже возникшие вариации, ламаркизм рассматривал её как активного творца новых признаков и форм.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876078"/>
            <a:ext cx="4750071" cy="20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эволюционных теорий Ламарка и Дарвина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в понимании источников изменений, механизмов наследования и движущих сил эволюции у двух учёных.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теории имеют фундаментальное значение: ламаркизм предложил идею о влиянии среды на признаки, дарвинизм — научно обоснованную теорию естественного отбора.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классических трудов Ламарка и Дарвина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«Философии зоологии» Ламарка (1809) известно утверждение, что виды имеют историю изменений, а не созданы навсегда, что стало революционным для науки того времени.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пример — возникновение новых форм конечностей у наземных позвоночных, подтверждающих идею постепенного преобразования организмов в природных условиях.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 исторические источники ламаркизма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анализ первоначальных источников позволяет лучше понять развитие эволюционной теории и значение вкладов Ламарка в её формирование.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в работах Ламарка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систематически сопоставлял морфологические особенности животных с их образами жизни для выявления закономерностей в строении и поведении.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 классификации беспозвоночных, вводя новые группы и разбивая их на классы, что способствовало развитию зоологии.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переходных форм организмов позволял Ламарку предполагать последовательные этапы эволюции и изменения в строении.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обобщал данные о среде обитания и поведенческих привычках, что помогало делать выводы о влиянии условий на адаптации.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Ламаркизм получил широкое распространение во второй половине XIX века, в том числе в России у учёных К. А. Тимирязева и И. И. Мечникова, способствуя развитию эволюционной мысли.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Ламарка применялись при рассмотрении вопросов происхождения видов и механизмов формирования адаптаций, что обогащало теоретическую базу биологии того времени.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утрату актуальности с появлением генетики, ламаркизм оставил заметный след в научной традиции и продолжает изучаться как важный этап эволюционной теории.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ламаркизма на мировую и российскую науку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теории Ламарка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рассматривает ламаркизм как значимый исторический этап, уточняющий развитие эволюционных взглядов и стимулирующий дальнейшие исследования.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А. Вейсмана показали невозможность передачи приобретённых признаков без генетических изменений, что стало критикой ламаркизма.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образовательных программах теория Ламарка изучается как одна из ключевых концепций истории биологии, помогающая понять эволюционный процесс в целом.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Эпигенетика и переосмысление принципов ламаркизма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Эпигенетика исследует, как факторы среды могут изменять активность генов без изменения последовательности ДНК, влияя на фенотипы организмов.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служит метилирование ДНК в растениях и животных, а также температурное ограничение окраски меха у млекопитающих.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эпигенетические изменения напоминают ламарковские приобретённые признаки, они обычно не передаются стабильно через поколения.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современное направление расширяет дискуссию о взаимодействии наследственности и среды, частично возвращая интерес к идеям Ламарка.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Ламаркизма в эволюционную биологию и его современное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Ламарка стала фундаментом для эволюционной науки, стимулировала дискуссии и подходы, многие из которых продолжают развиваться и в современном биологическом исследовании.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2026-05-10T07:53:00Z</dcterms:created>
  <dcterms:modified xsi:type="dcterms:W3CDTF">2026-05-10T07:53:00Z</dcterms:modified>
</cp:coreProperties>
</file>