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маме: самый близкий и любимый человек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каждый день дарит заботу, тепло и любовь.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мы учимся замечать самых близких людей рядом. Мама помогает, учит и поддерживает, а ещё показывает, как в семье говорить вежливо, помогать друг другу и относиться к близким с уважением.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говорим о маме на уроке окружающего мира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бывает мама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4656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и ласковая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умеет говорить мягко, слушать и утешать. Её доброта помогает ребёнку чувствовать себя спокойно, а ласковые слова делают обычный день светлее и теплее.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96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Строгая, но справедливая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мама говорит твёрдо и требует порядка. Это не значит, что она сердится, — она просто бережёт ребёнка, учит безопасности и помогает поступать правильно.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82418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Заботливая и терпеливая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старается всё успеть и не сердится по пустякам. Она терпеливо объясняет, повторяет и помогает, когда что-то не получается, потому что хочет добра своему ребёнку.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982405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 и защищает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главное качество мамы — любовь. Она рядом, когда страшно или трудно, поддерживает в важный момент и делает всё, чтобы ребёнок рос уверенным и спокойным.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Мамины заботливые руки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Мамины руки успевают готовить, убирать, стирать и находить нужные вещи. Кажется, что в них живёт настоящий домашний помощник, который никогда не отдыхает слишком долго.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ребёнку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застегнуть куртку, завязать шарф, собрать портфель и поправить воротник. Даже маленькое движение маминой руки может быстро решить большую детскую проблему.
</a:t>
            </a:r>
            <a:endParaRPr lang="en-US" sz="1203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объятия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мама обнимает, становится спокойнее и уютнее. Такие объятия словно говорят без слов: всё будет хорошо, ты не один, я рядом и обязательно помогу.
</a:t>
            </a:r>
            <a:endParaRPr lang="en-US" sz="1369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Мамины руки держат книгу, листают страницы и показывают картинки. А ещё они умеют вовремя положить ладонь на плечо и напомнить, что пора отдыхать.
</a:t>
            </a:r>
            <a:endParaRPr lang="en-US" sz="13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мама делает каждый день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будит, помогает одеться, собрать вещи и не забыть ничего важного. Утром особенно ценны её спокойные слова и быстрые, точные советы.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мама заботится о доме и семье, решает множество дел и всё успевает по очереди. Она следит, чтобы у всех было всё нужное и никто не остался без внимания.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мама находит время для разговора, сказки, отдыха и добрых слов. Именно тогда день становится тёплым и заканчивается особенно спокойно.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мама учит ребёнка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вежливо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учит здороваться, благодарить и просить без грубости. Эти простые слова помогают дружить с людьми, не ссориться и чувствовать себя уверенно дома и в школе.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по дому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как складывать игрушки, убирать одежду и наводить порядок после игры. Такие дела кажутся маленькими, но именно они делают дом удобным и уютным.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Доводить дело до конца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напоминает, что начатое нужно завершать. Если не бросать дело на середине, появляется радость от результата и гордость за собственные старания.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внимательным к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Мамины уроки учат замечать настроение близких, беречь чужой труд и не обижать словами. Это помогает ребёнку дружить, понимать людей и поступать по совести.
</a:t>
            </a:r>
            <a:endParaRPr lang="en-US" sz="12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минуты вместе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мама идёт рядом, рассказывает интересные истории и замечает то, что ребёнок сам не увидел бы. Даже обычная дорожка становится маленьким приключением.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перед сном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мама читает сказку, день заканчивается спокойно и красиво. Голос звучит тихо, картинки оживают, а сон приходит быстрее, чем успевает досчитаться до десяти.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смех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игра превращает вечер в праздник без шариков и торта. С мамой можно строить, рисовать, придумывать и смеяться так заразительно, что улыбка остаётся надолго.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 душам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самое важное — просто поговорить. Рядом с мамой легко рассказать о радости, обиде или мечте, потому что она внимательно слушает и понимает.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31875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180357"/>
            <a:ext cx="160200" cy="1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775" y="2924690"/>
            <a:ext cx="144900" cy="14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3682963"/>
            <a:ext cx="160200" cy="12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775" y="4424498"/>
            <a:ext cx="144900" cy="14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что дети благодарят маму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заботу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думает о ребёнке с утра до вечера: помогает, напоминает, переживает и поддерживает. Её забота заметна в самых обычных делах, которые делают жизнь спокойнее.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умеет повторять, объяснять и ждать, даже когда что-то получается не сразу. Благодаря её терпению ребёнок учится не сдаваться и пробовать ещё раз.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улыбку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мамы способна поднять настроение лучше любого сюрприза. Она делает день светлее, помогает забыть огорчение и снова почувствовать себя бодро и уверенно.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трудно, мама всегда рядом. Она подскажет, найдёт решение и поможет справиться с делом, которое сначала казалось слишком сложным или скучным.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ласку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Ласковое слово, объятие и добрый взгляд запоминаются надолго. За такую нежность дети благодарят маму особенно часто, потому что она согревает сердце.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напоминает: мамина забота не бывает случайной — она проявляется каждый день, в обычных делах, мелких подсказках и тёплых объятиях.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дней в году мама заботится о семье.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для мамы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своими руками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День матери ребёнок может сделать открытку из цветной бумаги и написать несколько тёплых слов. Такой подарок особенно дорог, потому что в нём есть старание, фантазия и любовь. Мама обязательно улыбнётся, даже если рисунок немного «косой».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букет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8 Марта особенно приятно подарить цветы, рисунок или маленькую поделку. Пускай подарок будет простым, зато сделанным с душой. Маме важно не количество ленточек, а то, что ребёнок подумал о ней и захотел порадовать.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без повода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Маму можно радовать не только в особый день. Иногда достаточно помочь ей по дому, принести чай или просто крепко обнять. Такие маленькие сюрпризы делают обычный вечер праздничным и показывают, что любовь живёт в поступках.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ребёнок может помочь маме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игрушки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можно быстро собрать машинки, кубики и книги на свои места. Когда в комнате порядок, маме легче заниматься делами, а ребёнок учится быть аккуратным и самостоятельным.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с одеждой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сложить свою одежду, убрать обувь и повесить куртку на место. Такая помощь кажется маленькой, но она экономит мамино время и делает утро спокойнее.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Накрыть на стол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разложить салфетки, поставить тарелки или принести ложки к ужину. Совместная подготовка к еде превращает обычное дело в семейную команду, где каждый нужен.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спасибо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и послушание тоже помогают маме, потому что ей не приходится всё повторять по нескольку раз. Когда ребёнок благодарит и старается, день становится намного легче.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показывать любовь к маме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поступков, которые помогают выразить любовь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 голос и добрые слова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мама говорит спокойно, рядом сразу становится тише и увереннее. Такой голос помогает не пугаться, лучше слушать и понимать, что всё обязательно получится.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«Я рядом» и «У тебя получится» помогают ребёнку не сдаваться. Они напоминают, что рядом есть человек, который верит и подскажет, если трудно.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гордости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мама говорит: «Я тобой горжусь», ребёнок чувствует радость и старается ещё больше. Такие слова запоминаются надолго и становятся тёплой опорой на каждый день.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фотографии и тёплые воспоминания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 с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фотографии мама улыбается рядом с тортом, а вокруг стоят счастливые дети. Сразу вспоминается день рождения, смех и хлопушки. Такой снимок хранит не только лица, но и весёлое настроение, которое хочется пережить снова.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Альбом из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семейном альбоме можно найти море, парк, автобус и смешные мордашки после долгой дороги. Каждая фотография напоминает, как интересно быть вместе. Когда листаешь такой альбом, хочется крепче обнять маму и поблагодарить её.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бывает разной, но любовь остаётся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30025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Строгость из заботы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мама говорит серьёзно, потому что хочет уберечь ребёнка от ошибок и напомнить о правилах. За строгими словами чаще всего стоит забота, а не сердитость.
</a:t>
            </a:r>
            <a:endParaRPr lang="en-US" sz="1439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0333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не мешает любви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мама устала после работы и домашних дел, но всё равно помогает, спрашивает о школе и находит нужные слова. Её любовь не исчезает даже в трудный день.
</a:t>
            </a:r>
            <a:endParaRPr lang="en-US" sz="1426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610633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Мамы, как и все люди, могут быть весёлыми, задумчивыми или тихими. Но ребёнок знает: рядом с мамой всегда есть тепло, внимание и желание помочь.
</a:t>
            </a:r>
            <a:endParaRPr lang="en-US" sz="14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мама похожа на героя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защищает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замечает опасность раньше других и старается, чтобы ребёнок был в безопасности. Она напоминает о правилах, сопровождает, проверяет и делает всё, чтобы рядом было спокойно.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настоящий герой, мама не только помогает, но и показывает путь. Она учит быть аккуратным, честным, вежливым и доводить начатое дело до конца.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поддерживает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что-то не получается, мама не смеётся и не сдаётся вместе с ребёнком. Она подбадривает, утешает и помогает снова попробовать, пока успех не придёт.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любит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мамы — в любви, терпении и доброте. Именно они делают её особенным героем, который каждый день совершает важные, хоть и незаметные подвиги.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 люблю в своей маме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Вкусные блюда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люблю, когда мама готовит что-то вкусное и ароматное, а на кухне сразу становится уютно. Даже обычный ужин с её руками кажется маленьким праздником.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разговоры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нравится, когда мама читает сказки, слушает мои истории и задаёт добрые вопросы. Рядом с ней хочется говорить честно, смеяться и делиться секретами.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объятия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Мамины объятия умеют успокаивать лучше любого лекарства. Стоит прижаться к ней, и грусть становится меньше, а настроение снова поднимается, как воздушный шарик.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люблю мамину улыбку, потому что она освещает весь день. Когда мама улыбается, кажется, что дома становится светлее, теплее и веселее.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радуют маму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0220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слово «спасибо» очень важно, когда мама помогла, подождала или что-то сделала для семьи. Оно показывает, что её труд замечен и ценится.
</a:t>
            </a:r>
            <a:endParaRPr lang="en-US" sz="1103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1815372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тебя люблю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звучат коротко, но согревают сильнее длинных речей. Мамы особенно радуются, когда ребёнок говорит их искренне, спокойно и без стеснения.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26086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 самая лучшая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фраза делает маму счастливой, потому что в ней есть восхищение и нежность. Она напоминает, что мама — особенная и очень дорогая.
</a:t>
            </a:r>
            <a:endParaRPr lang="en-US" sz="1148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4019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помогу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обещает помощь и сразу берётся за дело, мама чувствует поддержку. Лучше всего радуют не громкие слова, а маленькие, но настоящие поступки.
</a:t>
            </a:r>
            <a:endParaRPr lang="en-US" sz="1059" dirty="0"/>
          </a:p>
        </p:txBody>
      </p:sp>
      <p:sp>
        <p:nvSpPr>
          <p:cNvPr id="15" name="Text 6"/>
          <p:cNvSpPr txBox="1"/>
          <p:nvPr/>
        </p:nvSpPr>
        <p:spPr>
          <a:xfrm>
            <a:off x="611375" y="41952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постараюсь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Честное обещание старания радует маму больше пустых слов. Оно показывает, что ребёнок растёт, думает о своих делах и хочет стать надёжнее.
</a:t>
            </a:r>
            <a:endParaRPr lang="en-US" sz="10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мама учит на всю жизнь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показывает, как быть вежливым, аккуратным и добрым. Ребёнок учится слушать, помогать и замечать чувства других людей.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57748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эти уроки становятся привычкой: убирать за собой, говорить правду, заботиться о близких и не забывать благодарить за помощь.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02373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 всегда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чему учит мама, пригодится в школе, дома и среди друзей. Эти качества помогают быть хорошим человеком всю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делает мир ребёнка теплее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— это тот человек, рядом с которым дом становится уютнее, а сердце спокойнее. Любовь к ней видна в помощи, уважении, добрых словах и ежедневной благодарности.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2026-05-25T17:09:32Z</dcterms:created>
  <dcterms:modified xsi:type="dcterms:W3CDTF">2026-05-25T17:09:32Z</dcterms:modified>
</cp:coreProperties>
</file>