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Форменные элементы крови
</a:t>
            </a:r>
            <a:endParaRPr lang="en-US" sz="3452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состоящая из различных клеток, обеспечивает жизнедеятельность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жизненно важная жидкость организма
</a:t>
            </a:r>
            <a:endParaRPr lang="en-US" sz="228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составляет 6–8% массы тела и обеспечивает транспорт кислорода, питательных веществ и защиту от инфекций. Форменные элементы занимают до 45% объёма всей крови.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строение и функция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красные клетки без ядра, их количество достигает 5 миллионов в 1 мм³ крови. Они имеют двояковогнутую форму, что увеличивает площадь поверхности для газообмена.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эритроцитов — перенос кислорода из лёгких к тканям и углекислого газа обратно. Это возможно благодаря содержанию гемоглобина в их составе.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— главный белок эритроцитов, отвечающий за транспорт кислорода. Он содержит железо, что придаёт крови красный цвет.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уровня гемоглобина развивается анемия, сопровождающаяся усталостью и снижением работоспособности из-за недостатка кислорода в тканях.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Гемоглобин: роль для организма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530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основные разновидности и функции
</a:t>
            </a:r>
            <a:endParaRPr lang="en-US" sz="2119" dirty="0"/>
          </a:p>
        </p:txBody>
      </p:sp>
      <p:sp>
        <p:nvSpPr>
          <p:cNvPr id="8" name="Text 1"/>
          <p:cNvSpPr txBox="1"/>
          <p:nvPr/>
        </p:nvSpPr>
        <p:spPr>
          <a:xfrm>
            <a:off x="3257009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белые кровяные клетки с ядром, число которых колеблется от 4 до 9 тысяч в 1 мм³ крови. Они способны активно перемещаться в организме.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45904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основная задача — защищать организм от бактерий, вирусов и других вредных агентов, реагируя быстро на вторжение чужеродных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Гранулоциты: нейтрофилы, эозинофилы и базофилы
</a:t>
            </a:r>
            <a:endParaRPr lang="en-US" sz="192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— главные защитники от бактерий
</a:t>
            </a:r>
            <a:pPr algn="l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составляют большую часть лейкоцитов и активно поглощают бактерии, предотвращая распространение инфекции. Они быстро реагируют на поражения тканей.
</a:t>
            </a:r>
            <a:endParaRPr lang="en-US" sz="112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Эозинофилы и борьба с паразитами
</a:t>
            </a:r>
            <a:pPr algn="l" indent="0" marL="0">
              <a:lnSpc>
                <a:spcPct val="90000"/>
              </a:lnSpc>
              <a:buNone/>
            </a:pPr>
            <a:r>
              <a:rPr lang="en-US" sz="4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Эозинофилы играют ключевую роль в уничтожении паразитов, таких как гельминты, и помогают регулировать иммунный ответ при аллергиях.
</a:t>
            </a:r>
            <a:endParaRPr lang="en-US" sz="1228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Базофилы и контроль воспалительных процессов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Базофилы выделяют вещества, вызывающие воспаление и аллергические реакции, способствуя привлечению других иммунных клеток к месту повреждения.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Гранулоциты: нейтрофилы, эозинофилы и базофилы
</a:t>
            </a:r>
            <a:endParaRPr lang="en-US" sz="192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отвечают за специфическую иммунную защиту организма и составляют до 40% всех лейкоцитов, обеспечивая распознавание и уничтожение опасных агентoв.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 — крупные лейкоциты, превращающиеся в макрофаги, которые поглощают чужеродные частицы и остатки клеток, участвуя в очистке организма.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гранул отличает агранулоциты от гранулоцитов, что связано с их функциями в иммунной системе и реакциях на инфекции.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играют важную роль в формировании и поддержании иммунитета благодаря способности активировать другие иммунные механизмы.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Агранулоциты: лимфоциты и моноциты
</a:t>
            </a:r>
            <a:endParaRPr lang="en-US" sz="257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В-лимфоциты вырабатывают специальные антитела для распознавания и нейтрализации чужеродных веществ, обеспечивая гуморальный иммунитет.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Т-лимфоциты обеспечивают клеточный иммунитет, распознавая и уничтожая инфицированные вирусами клетки, что защищает организм от внутренних угроз.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Лимфоциты: типы и функции в иммунитете
</a:t>
            </a:r>
            <a:endParaRPr lang="en-US" sz="2379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Базофилы и эозинофилы: защитные реакции
</a:t>
            </a:r>
            <a:endParaRPr lang="en-US" sz="227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Базофилы выделяют гистамин, вызывая расширение сосудов и отёк, что способствует развитию аллергических реакций.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Эозинофилы нейтрализуют действие гистамина и особенно активны при борьбе с паразитическими инфекциями, усиливая защитные механизмы организма.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количество этих клеток наблюдается при аллергиях и паразитарных заболеваниях, что служит диагностическим признаком.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Моноциты: функции и строение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 — самые крупные лейкоциты с бобовидным ядром, составляющие 2–10% всех лейкоцитов. Они легко мигрируют из крови в ткани.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тканях моноциты превращаются в макрофаги, активно фагоцитируя бактерии и остатки клеток, поддерживая процессы иммунного ответа и очищения.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это маленькие безъядерные клетки неправильной формы, образующиеся в костном мозге из крупных клеток мегакариоцитов. Их количество в крови взрослого человека составляет от 180 до 320 тысяч на миллиметр кубический.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тромбоцитов — участие в свертывании крови, что позволяет остановить кровотечение при повреждении сосудов. Эти клетки живут около 7—10 дней, постоянно обновляясь в организме.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Тромбоциты: строение и роль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466363"/>
            <a:ext cx="4724400" cy="23449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составляют большую часть форменных элементов крови и отвечают за перенос газов, лейкоциты защищают от инфекций, а тромбоциты обеспечивают свертывание крови.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по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параметры эритроцитов, лейкоцитов и тромбоцитов, включающие количество, форму, наличие ядра и ключевые функции в организме.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форменных элементов крови
</a:t>
            </a:r>
            <a:endParaRPr lang="en-US" sz="169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питательных веществ для кроветворения
</a:t>
            </a:r>
            <a:endParaRPr lang="en-US" sz="219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является незаменимым элементом для синтеза гемоглобина и нормального образования эритроцитов, его дефицит приводит к развитию анемии.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B12 и фолиевая кислота участвуют в делении клеток и формировании ДНК, обеспечивая правильное развитие эритроцитов и лейкоцитов.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B6 важен для метаболизма аминокислот и влияния на кроветворение, а его дефицит может ухудшать процессы образования клеток крови.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витамин C необходимы для поддержки костного мозга и повышения усвояемости железа, что способствует эффективному формированию всех форменных элементов.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530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и значение антигенов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257009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различаются по наличию на поверхности эритроцитов специфических антигенов A и B. Существует четыре основные группы: A, B, AB и O, каждая из которых влияет на совместимость при переливании.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45904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определяется наличием белка Rh на эритроцитах. Совместимость по группе крови и Rh существенно важна для предотвращения иммунных реакций при трансплантациях и переливаниях.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Анемия: последствия дефицита гемоглобина
</a:t>
            </a:r>
            <a:pPr algn="l" indent="0" marL="0">
              <a:lnSpc>
                <a:spcPct val="90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возникает при снижении уровня эритроцитов или гемоглобина, что ведёт к недостаточному насыщению тканей кислородом. Проявляется слабостью, бледностью кожи и быстрой утомляемостью.
</a:t>
            </a:r>
            <a:endParaRPr lang="en-US" sz="855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— злокачественное поражение кроветворной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лейкозе наблюдается избыточный рост незрелых лейкоцитов, что нарушает иммунитет и функции крови. Заболевание требует срочного медицинского вмешательства.
</a:t>
            </a:r>
            <a:endParaRPr lang="en-US" sz="8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и нарушение свертывания крови
</a:t>
            </a:r>
            <a:pPr algn="l" indent="0" marL="0">
              <a:lnSpc>
                <a:spcPct val="90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связана с дефицитом факторов свертывания, из-за чего кровь плохо свёртывается. Пациенты часто страдают от длительных кровотечений даже при незначительных повреждениях.
</a:t>
            </a:r>
            <a:endParaRPr lang="en-US" sz="851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 форменными элементами крови
</a:t>
            </a:r>
            <a:endParaRPr lang="en-US" sz="17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клинических исследований,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Изменение лейкоцитов при инфекциях
</a:t>
            </a:r>
            <a:endParaRPr lang="en-US" sz="219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остром инфицировании количество лейкоцитов резко возрастает, отражая активную иммунную реакцию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лейкоцитов соответствует лейкоцитозу, что типично для борьбы с инфекцией, а снижение после выздоровления указывает на восстановление иммунитета.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144" y="1384985"/>
            <a:ext cx="36875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398556"/>
            <a:ext cx="443582" cy="3942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при изучении крови под микроскопом
</a:t>
            </a:r>
            <a:endParaRPr lang="en-US" sz="1777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красителей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визуализации клеток применяют эозин, окрашивающий цитоплазму в розовый цвет, и метиленовый синий для выявления ядер клеток.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можно чётко различить эритроциты, лейкоциты и тромбоциты по форме, размеру и расположению ядра.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патологий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мазков позволяет выявлять патологические изменения в клетках крови, что важно для диагностики заболеваний.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— источник кроветворения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костный мозг у взрослого человека является местом образования всех клеток крови, обеспечивая непрерывное обновление форменных элементов.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клеток крови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живут около 120 дней, лейкоциты — от нескольких часов до суток, а тромбоциты функционируют 7–10 дней, после чего заменяются новыми.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форменных элементов
</a:t>
            </a:r>
            <a:endParaRPr lang="en-US" sz="2286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крови: диагностические возможности
</a:t>
            </a:r>
            <a:endParaRPr lang="en-US" sz="229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анализ крови позволяет определить количество эритроцитов, лейкоцитов и тромбоцитов, что важно для оценки состояния здоровья и выявления отклонений.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формы и размеров клеток помогает выявлять анемии и другие заболевания, влиящие на кроветворение и функции крови.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такие как гематокрит и скорость оседания эритроцитов, служат индикаторами воспалительных процессов и состояния иммунной системы.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форменных элементов крови для здоровья человека
</a:t>
            </a:r>
            <a:endParaRPr lang="en-US" sz="3291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крови обеспечивают жизненно важные процессы: транспорт газов, иммунитет и свертывание. Поддержание их баланса — ключ к сохранению здоровья и своевременному выявлению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2026-05-09T12:21:07Z</dcterms:created>
  <dcterms:modified xsi:type="dcterms:W3CDTF">2026-05-09T12:21:07Z</dcterms:modified>
</cp:coreProperties>
</file>