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формирует жизнь людей и ландшафты.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меняется от места к месту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Земли по-разному сочетаются тепло, влага, рельеф и воды. Именно поэтому одни территории покрыты лесами, другие — степями, а третьи почти лишены растительности.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природными условиями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125775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 — это свойства территории, которые влияют на растения, животных и человека. К ним относят тепло, влагу, рельеф, воды и почвы.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2385147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компонентов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компонент природы редко действует сам по себе: климат влияет на воды и почвы, а рельеф меняет распределение тепла и осадков.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45100" y="3644522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сочетанию природных условий можно объяснить, почему на разных территориях складываются разные природные зоны и разные возможности для жизни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климата к живой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компонентов показывают, как изменение одного элемента отражается на остальных.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лет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наблюдений обычно берут, чтобы определить климат местности.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нельзя понять по одному дню: для выводов используют многолетние наблюдения.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климат территории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определяет, сколько солнечного тепла получает территория. Чем ближе к экватору, тем больше нагрев поверхности и тем выше средние температуры.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 переносят тепло и влагу, поэтому погода и климат зависят от того, откуда приходит воздух: с океана, материка, с севера или юга.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океана смягчает климат: у побережий обычно меньше температурные крайности и больше влажности, чем в глубине материка.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меняют движение воздуха и распределение осадков: на наветренных склонах влажнее, а за хребтом нередко формируется более сухая область.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климатические показатели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5100" y="1350503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показывает, насколько воздух тёплый или холодный. По её средним значениям видно, есть ли в регионе мягкая зима и жаркое лето или сохраняется прохлада весь год.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345100" y="2729192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помогают оценить, хватает ли территории влаги. Если осадков мало, растениям труднее расти; если много, формируются более густые леса и влажные ландшафты.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4107881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Климатограмма объединяет данные по месяцам: она показывает изменение температуры и количество осадков. По ней удобно сравнивать регионы и делать выводы о типе климата.
</a:t>
            </a:r>
            <a:endParaRPr lang="en-US" sz="12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от склона к реке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обычно имеют спокойные уклоны, поэтому реки текут медленнее и сильнее извиваются. Здесь легче образуются широкие долины, поймы и болота.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задерживают влажный воздух: на одной стороне осадков больше, на другой — суше. Так рельеф одновременно влияет и на климат, и на питание рек.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вода стремительно падает вниз, поэтому реки быстрее размывают породы и образуют ущелья, пороги и водопады.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 и их особенности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зависят от климата и рельефа: в горах они обычно быстрые и бурные, а на равнинах — более спокойные и извилистые.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воды и ледники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подземные воды и ледники накапливают пресную воду. Они поддерживают водный баланс территории и могут питать реки в засушливые периоды.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особенно важны в холодных районах: они сохраняют большие запасы пресной воды и постепенно отдают её летом, когда тают.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лет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понадобиться для формирования тонкого слоя плодородной почвы.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очень медленно, поэтому её плодородие нужно беречь особенно внимательно.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обобщённые данные о скорости почвообразования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различий в природе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определяют набор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влага и состав почв задают условия, в которых одни виды получают преимущество, а другие исчезают. Поэтому в похожих местах формируются схожие сообщества растений и животных.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тоже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природная зона, меняется и внешний вид ландшафта: густота растительности, цвет почв, наличие воды и открытость пространства. По этим признакам можно узнать территорию.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помогают выжить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различаются корни, листья и способность переносить засуху или мороз. У животных меняются окраска, повадки и питание, чтобы выживать в конкретной природной обстановке.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отбирает своих обитателей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больше влаги и создаёт тень, степь получает больше света и ветра, а тундра ограничена холодом. Каждая среда отбирает виды с нужными приспособлениями.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природных зон обычно выделяют на школьной карте мира.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Земли выделяют несколько крупных природных зон, и их смена показывает, как климат и почвы формируют облик территорий.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карты природных зон мира, школьный курс географии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зона: пример природных условий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лесной зоне сочетаются климат, почвы, растительность и животные.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Достаточная влага и сравнительно мягкий климат поддерживают леса, а почвы и животные приспособлены к этой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обобщённые характеристики лесной зоны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равнины степи словно не прячут горизонт: ветер идёт свободно, а солнце быстро сушит травы. Здесь особенно заметны ковыль и типчак, которые переносят нехватку влаги.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влага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степь кажется золотистой и сухой, а после дождей ненадолго зеленеет. В таких условиях земледелие зависит от осадков, поэтому урожайность сильно меняется по годам.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трав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живут животные, умеющие быстро перемещаться и находить укрытие. Суслик, сайгак и корсак приспособлены к открытому пространству, жаре и редкой растительности.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степи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жизни в тундре и Арктике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у 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деревья почти не растут: корни мешает развиваться вечная мерзлота, а сильный ветер быстро охлаждает почву. Поэтому преобладают мхи, лишайники и низкие кустарники.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холоду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помогают густой мех, сезонная смена окраски и умение находить корм под снегом. Северный олень, песец и белая куропатка хорошо приспособлены к длинной зиме.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в северных районах нужно учитывать короткое лето, хрупкие экосистемы и сложные условия передвижения. Любое вмешательство здесь требует осторожности и точного планирования.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подножья к вершинам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природных условий по мере подъёма в горы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направляют хозяйство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учитывают тепло и влагу: именно они определяют, какие культуры вообще смогут расти. В тёплых и сухих районах чаще выбирают засухоустойчивые растения, а в более влажных — культуры, которым нужно больше воды.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26367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полей и пастбищ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на рельеф и почвы. На равнинах удобнее распахивать большие поля, а в горах и на бедных почвах чаще развивают пастбищное животноводство, садоводство или тепличное выращивание.
</a:t>
            </a:r>
            <a:endParaRPr lang="en-US" sz="1196" dirty="0"/>
          </a:p>
        </p:txBody>
      </p:sp>
      <p:sp>
        <p:nvSpPr>
          <p:cNvPr id="11" name="Text 4"/>
          <p:cNvSpPr txBox="1"/>
          <p:nvPr/>
        </p:nvSpPr>
        <p:spPr>
          <a:xfrm>
            <a:off x="703000" y="38719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виды 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оценивают ресурсы поблизости: реки, моря, леса и дороги. От них зависят рыболовство, перевозки, лесные промыслы и то, насколько удобно жить и работать людям.
</a:t>
            </a:r>
            <a:endParaRPr lang="en-US" sz="13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42842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 и как их учитывать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возникает там, где долго не хватает осадков и почва быстро теряет влагу. Для полей это особенно опасно, потому что растениям становится нечем питаться.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разлив рек часто связан с таянием снега и дождями. Если вода поднимается слишком высоко, она затопляет низины, луга и прибрежные улицы.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после сильного дождя или таяния снега могут сходить оползни. Они движутся быстро и способны перекрыть дороги, повредить дома и сады.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Заморозки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заморозки особенно вредят садам и огородам, потому что молодые побеги и цветки легко погибают. Наблюдения за погодой помогают вовремя защитить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природные условия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ведут ежедневно: измеряют температуру, количество осадков и направление ветра, а затем сравнивают результаты с картами и диаграммами.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дополняют друг друга: приборы дают измерения, а карты и диаграммы помогают увидеть закономерности и сравнить регионы.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географии; материалы школьного наблюдения за погодой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природа и жизнь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складываются из множества взаимосвязанных компонентов, поэтому они по-разному влияют на жизнь людей. Понимание этих связей помогает выбирать занятия, бережно использовать ресурсы и защищать природу.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2026-07-27T01:32:24Z</dcterms:created>
  <dcterms:modified xsi:type="dcterms:W3CDTF">2026-07-27T01:32:24Z</dcterms:modified>
</cp:coreProperties>
</file>