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химическая промышленность
</a:t>
            </a:r>
            <a:endParaRPr lang="en-US" sz="3006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Сырьё, технологии и рынки, формирующие современную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химия вокруг нас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превращает природное сырьё в материалы, без которых невозможны современная экономика, сельское хозяйство и техника.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сегменты отрасли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химия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химия выпускает крупные партии простых веществ, таких как аммиак, кислоты, щёлочи, этилен и пропилен. Эти продукты служат фундаментом для дальнейшей переработки и множества отраслей.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химия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химия создаёт продукты с заранее заданными свойствами: катализаторы, покрытия, клеи, реагенты и добавки. Здесь важнее точность формулы, чем объём выпуска.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звено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вещества обеспечивают сырьевую базу, а затем переходят в более сложные цепочки. Благодаря этому отрасль соединяет добычу ресурсов и выпуск готовых материалов.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логики развития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две части помогает понять экономику отрасли: одна даёт масштаб и доступность, другая — качество, функциональность и более высокую добавленную стоимость.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производство и рынки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ресурсами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строят там, где рядом есть сырьё, энергия, вода, порты и трубопроводы. Такое расположение уменьшает транспортные издержки и делает поставки более надёжными.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кластеры сосредоточены в Восточной Азии, Северной Америке, Европе и странах Персидского залива. В этих регионах сочетаются мощная промышленность и развитая инфраструктура.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тяготеют к индустриальным районам, где высок спрос на пластики, удобрения и реагенты. Поэтому производство часто возникает вблизи крупных промышленных и аграрных узлов.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отрасли постоянно меняется вместе с ценами на сырьё, логистикой и инвестициями. Поэтому химическая промышленность особенно чувствительна к международной конкуренции и энергетическим условиям.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химического продукта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материала от исходного сырья до конечного потребителя.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химической продукции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показывают, какие продукты формируют основу отрасли и где они находят применение.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отрасли создаётся там, где базовые вещества становятся основой для множества соседних рынков.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мировой химической промышленности на основе типовых продуктовых групп.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Этилен: основа массовых материалов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нефти и газа получают этилен — одну из главных молекул современной химии. Из него производят полиэтилен, а затем упаковку, трубы и плёнки, которые работают в торговле, строительстве и быту.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Пропилен: гибкая платформа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Пропилен идёт по похожему пути, но даёт другой набор продуктов. Из него делают полипропилен, синтетические волокна и ряд растворителей, поэтому одна молекула поддерживает сразу несколько отраслей.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молекулы, множество материалов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воздуха к удобрениям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получение аммиака и дальнейший выпуск удобрений для сельского хозяйства.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Пластики между пользой и риском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Практические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ценят за малый вес, прочность и удобство обработки. Эти свойства сделали их незаменимыми в упаковке, технике и быту, где важны дешёвое и серийное производство.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Экономика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массовом производстве пластики позволяют экономить материал и снижать вес изделий. Это особенно заметно в упаковке, где одна и та же форма должна быть лёгкой и надёжной.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Отходы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возникает после использования: часть полимеров трудно сортировать, перерабатывать или возвращать в оборот. В результате растут объёмы отходов и нагрузка на систему обращения с ними.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Двойной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показывает двойственную роль полимеров лучше всего: она защищает продукты и продлевает срок хранения, но именно она чаще всего становится заметным источником пластикового мусора.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химия: высокая добавленная стоимость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Катализаторы ускоряют реакции и позволяют получать нужный продукт при более мягких условиях. Это повышает выход, снижает расход энергии и делает производство точнее и стабильнее.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Покрытия, клеи и добавки задают материалам конкретные свойства: прочность, стойкость к влаге, адгезию, защиту от коррозии и износа. Именно поэтому они особенно важны в промышленности.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электронике и медицине важны высокая чистота, предсказуемость состава и узко заданный эффект. Здесь специальная химия работает не на массу, а на качество и надёжность.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объёмы выпуска обычно меньше, ценность таких продуктов выше из-за сложности разработки, испытаний и адаптации под конкретного клиента. Это создаёт высокую добавленную стоимость.
</a:t>
            </a:r>
            <a:endParaRPr lang="en-US" sz="10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покупатели химической продукции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химическую продукцию формируется сразу в нескольких крупных отраслях. Одни покупатели используют её как основу для материалов, другие — как добавки, реагенты и компоненты готовых изделий.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встроена в большинство отраслей экономики: одни сектора зависят от неё как от сырья, другие — как от набора специальных материалов и реагентов.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конечного спроса в химической промышленности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193270"/>
            <a:ext cx="348761" cy="348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210" y="3372257"/>
            <a:ext cx="308444" cy="352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134" y="1559828"/>
            <a:ext cx="308368" cy="35242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64149"/>
            <a:ext cx="348623" cy="30988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эффективности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Себестоимость показывает, насколько экономично предприятие расходует сырьё, энергию и труд. Чем ниже потери и выше загрузка мощностей, тем устойчивее производство в условиях колебаний цен и спроса.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Энергоёмкость особенно важна для химии, где многие процессы требуют нагрева, давления и очистки. Снижение расхода энергии напрямую уменьшает затраты и помогает сократить выбросы.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 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продукта и чистота определяют, сколько полезного вещества получают из исходного сырья. Высокая селективность реакции означает меньше побочных веществ, меньше отходов и более предсказуемое качество.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качества нужна для лекарств, полимеров, красок и реагентов, где важна повторяемость свойств. Любые отклонения влияют на безопасность, совместимость и работу конечного изделия.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безопасность включает контроль температуры, давления, утечек и состояния оборудования. Для химических заводов это не формальность, а условие непрерывной работы и защиты людей и окружающей среды.
</a:t>
            </a:r>
            <a:endParaRPr lang="en-US" sz="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инноваций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Катализ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позволяет ускорять реакции и направлять их к нужному продукту, снижая энергозатраты и количество побочных веществ. Именно поэтому новые катализаторы часто становятся основой технологического прорыва.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материалов требует точного подбора структуры и состава. Исследователи задают прочность, гибкость, стойкость к нагреву или химическим воздействиям ещё на этапе молекулярного проектирования.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процессы и автоматизация делают производство более равномерным и предсказуемым. Датчики и цифровой контроль помогают вовремя замечать отклонения, удерживать параметры и повышать безопасность.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R&amp;D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связывают фундаментальную науку с промышленностью. Они проверяют гипотезы, тестируют рецептуры и помогают переносить удачные решения из пробирки в крупнотоннажное производство.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риски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 возникают при сжигании топлива, испарении растворителей и неполном улавливании побочных газов. Для их снижения применяют фильтры, абсорбцию и постоянный контроль состава выбросов.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стоки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могут содержать соли, кислоты, органические остатки и следы реагентов. Поэтому предприятия строят очистные системы и разделяют потоки, чтобы не допустить загрязнения водоёмов.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побочные продукты требуют раздельного обращения, повторного использования или безопасной утилизации. Чем лучше организованы технологии, тем меньше сырья теряется и тем ниже экологическая нагрузка.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аварий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Аварийная опасность связана с токсичными, горючими и реакционноспособными веществами. Поэтому критичны герметизация, мониторинг, обучение персонала и строгие правила хранения и транспортировки.
</a:t>
            </a:r>
            <a:endParaRPr lang="en-US" sz="10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низкоуглеродной химии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решений, снижающих выбросы и сохраняющих качество продукции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замкнутого цикла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Циркулярная экономика в химии показывает, как материал может дольше оставаться в обороте. На практике это означает сбор, сортировку, переработку и проектирование изделий с учётом последующего возврата в цикл.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эффективна система, где переработка учитывается уже на стадии проектирования: так снижаются потери материала и растёт доля повторного использования.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циркулярной экономики и обращения полимеров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контролируют стандарты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опасных веществ помогает быстро понять, с чем именно работает предприятие. Она задаёт правила хранения, совместимости реагентов и меры защиты для персонала и транспорта.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Маркировка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и паспорта безопасности делают продукт понятным на всём пути — от завода до потребителя. Они сообщают о рисках, составе, первой помощи и требованиях к обращению.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токсичные компоненты защищают людей и окружающую среду, особенно в продукции массового спроса. Это стимулирует поиск более безопасных заменителей и более чистых технологий.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Транспортировка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нормы перевозки важны для химии, потому что сырьё и готовая продукция часто проходят через несколько стран. Единые правила уменьшают риск аварий и ошибок в логистике.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полиэтилена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продукта от сырья до использования и возврата в оборот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векторы развития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Зелёная химия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химия стремится уменьшить отходы ещё до их появления: выбирает более безопасные реагенты, экономичные схемы синтеза и процессы, которые дают меньше побочных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Биопроцессы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расширяют набор доступного сырья и позволяют получать вещества из возобновляемых источников. Это особенно важно там, где нужен меньший углеродный след и более гибкая сырьевая база.
</a:t>
            </a:r>
            <a:endParaRPr lang="en-US" sz="1117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материалы соединяют химию с электроникой и энергетикой. Они реагируют на температуру, свет или нагрузку, открывая путь к новым покрытиям, сенсорам и функциональным изделиям.
</a:t>
            </a:r>
            <a:endParaRPr lang="en-US" sz="11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Химия, без которой не обойтись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незаметно связывает сырьё, науку и повседневные вещи: от упаковки до лекарств. Её устойчивое будущее зависит от безопасности, эффективности и умения снижать углеродный след.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2026-07-27T04:38:08Z</dcterms:created>
  <dcterms:modified xsi:type="dcterms:W3CDTF">2026-07-27T04:38:08Z</dcterms:modified>
</cp:coreProperties>
</file>