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строение, рельеф и 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Земли определяет поверхность и богатства недр России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и ресурсы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в основании территории формировались миллионы лет и по-разному менялись под действием внутренних сил Земли. Поэтому одни районы стали равнинами с осадочными бассейнами, а другие — горами с рудными залежами.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земная кора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0698" y="264845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 — твёрдая оболочка Земли. Она включает земную кору и верхнюю часть мантии, образуя прочную основу материков и океанического дна.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640698" y="3056432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коры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бывает материковой и океанической. Материковая толще, старше и разнообразнее по составу, поэтому именно она особенно важна для изучения территории России.
</a:t>
            </a:r>
            <a:endParaRPr lang="en-US" sz="860" dirty="0"/>
          </a:p>
        </p:txBody>
      </p:sp>
      <p:sp>
        <p:nvSpPr>
          <p:cNvPr id="12" name="Text 4"/>
          <p:cNvSpPr txBox="1"/>
          <p:nvPr/>
        </p:nvSpPr>
        <p:spPr>
          <a:xfrm>
            <a:off x="640698" y="3464409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в составе коры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встречаются магматические, осадочные и метаморфические породы. Они различаются по происхождению, строению и условиям образования, что влияет на рельеф и полезные ископаемые.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640698" y="387238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обычно лежат слоями и занимают большие площади. Именно в таких толщах часто накапливаются нефть, газ, уголь и некоторые соли.
</a:t>
            </a:r>
            <a:endParaRPr lang="en-US" sz="907" dirty="0"/>
          </a:p>
        </p:txBody>
      </p:sp>
      <p:sp>
        <p:nvSpPr>
          <p:cNvPr id="14" name="Text 6"/>
          <p:cNvSpPr txBox="1"/>
          <p:nvPr/>
        </p:nvSpPr>
        <p:spPr>
          <a:xfrm>
            <a:off x="640698" y="4280361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и метаморфические породы чаще образуют древний фундамент платформ и встречаются в горных районах, где земная кора испытала сильные преобразования.
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складчатые области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 — это устойчивые участки земной коры с древним кристаллическим фундаментом и осадочным чехлом. Они долго сохраняют относительную спокойность и часто соответствуют равнинам.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области — подвижные зоны, где горные породы смяты в складки и разбиты разломами. Здесь земная кора испытывала сильные движения и поднятия.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структуры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России хорошо различимы Восточно-Европейская и Сибирская платформы, а также горные пояса Кавказа, Урала, Алтая, Саян и Дальнего Востока.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рельефом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тектонической карте можно увидеть, что устойчивые платформы чаще связаны с равнинами, а складчатые области — с горами и более сложным рельефом.
</a:t>
            </a:r>
            <a:endParaRPr lang="en-US" sz="10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структуры и формы рельефа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равнинных пространствах особенно заметны Западная Сибирь и Средняя Сибирь, а горные районы образуют пояса по окраинам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основном расположена на платформах, поэтому равнинные формы рельефа преобладают над горными.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атлас по географии России,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равнины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крупнейших равнин мира. Здесь расположены крупные города, важные дороги и сельскохозяйственные районы, а поверхность в целом удобна для освоения человеком.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Западно-Сибирская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низменная территория отличается заболоченными участками и мощными осадочными породами. Рельеф здесь очень ровный, поэтому водам трудно быстро стекать.
</a:t>
            </a:r>
            <a:endParaRPr lang="en-US" sz="1389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территория поднята выше соседних равнин и имеет ступенчатый рельеф. Плоскогорье сложнее для строительства, но богато природными ресурсами.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равнины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 прокладки дорог, строительства городов и линий связи. На них проще вести земледелие и размещать крупные хозяйственные объекты.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0698" y="264845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 — самые высокие горы России. Здесь находится Эльбрус, высшая точка страны, а сами горы отличаются большими перепадами высот и активными тектоническими процессами.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40698" y="3056432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l" indent="0" marL="0">
              <a:lnSpc>
                <a:spcPct val="100000"/>
              </a:lnSpc>
              <a:buNone/>
            </a:pPr>
            <a:r>
              <a:rPr lang="en-US" sz="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тянется с севера на юг через всю страну и служит важной границей между Европой и Азией. Его горы сравнительно древние и сильно разрушенные.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640698" y="3464409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 Саяны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горные системы отличаются живописным, но сложным рельефом. Здесь высокие хребты чередуются с долинами, а природа сохраняет значительную суровость.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640698" y="3872385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Верхоянский хребет и другие горы северо-востока России известны холодным климатом и труднодоступностью. Рельеф здесь сильно расчленён и подвержен влиянию мороза.
</a:t>
            </a:r>
            <a:endParaRPr lang="en-US" sz="860" dirty="0"/>
          </a:p>
        </p:txBody>
      </p:sp>
      <p:sp>
        <p:nvSpPr>
          <p:cNvPr id="14" name="Text 6"/>
          <p:cNvSpPr txBox="1"/>
          <p:nvPr/>
        </p:nvSpPr>
        <p:spPr>
          <a:xfrm>
            <a:off x="640698" y="4280361"/>
            <a:ext cx="7993635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и Камчатка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Сихотэ-Алинь и горы Камчатки выделяются сейсмической активностью. На Камчатке находятся действующие вулканы, а рельеф формируется особенно динамично.
</a:t>
            </a:r>
            <a:endParaRPr lang="en-US" sz="8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и внешние силы Земли создают формы поверхности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рельеф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реки и ветер как создатели форм рельефа
</a:t>
            </a:r>
            <a:endParaRPr lang="en-US" sz="2449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льда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ледники медленно двигались по поверхности, они оставляли после себя моренные холмы, большие валуны и котловины, заполненные водой. Такие следы особенно хорошо заметны в северных районах и на бывших ледниковых территориях.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текущей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постоянно размывают берега, углубляют долины и создают поймы, террасы и овраги. На изгибах русла вода меняет направление, поэтому речной пейзаж со временем становится всё сложнее и разнообразнее.
</a:t>
            </a:r>
            <a:endParaRPr lang="en-US" sz="1142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ветер поднимает и переносит песок, а затем откладывает его в виде дюн и барханов. Такие формы рельефа особенно заметны там, где мало растительности и поверхность легко разрушается.
</a:t>
            </a:r>
            <a:endParaRPr lang="en-US" sz="11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36" y="2030631"/>
            <a:ext cx="382120" cy="436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65" y="2047061"/>
            <a:ext cx="454330" cy="4038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798" y="2047061"/>
            <a:ext cx="454330" cy="40384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ископаемые: виды и значение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2528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газ, уголь и торф дают энергию для транспорта, промышленности и отопления. Это основа многих отраслей хозяйства и важный источник тепла и электричества.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64662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медные, алюминиевые и никелевые руды нужны для получения металлов. Из них делают машины, инструменты, провода, детали зданий и множество других вещей.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06796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известняк, глина, песок и фосфориты не дают металл, но очень важны. Они используются в строительстве, химической промышленности, сельском хозяйстве и производстве материалов.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450" y="2308859"/>
            <a:ext cx="3912840" cy="23189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полезные ископаемые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ресурсов распределены по территории страны и с какими геологическими условиями они чаще всего связаны.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чаще приурочены к осадочным бассейнам, а рудные — к древним платформам, горным районам и зонам магматизма.
</a:t>
            </a:r>
            <a:endParaRPr lang="en-US" sz="983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России, 8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район
</a:t>
            </a:r>
            <a:pPr algn="l" indent="0" marL="0">
              <a:lnSpc>
                <a:spcPct val="100000"/>
              </a:lnSpc>
              <a:buNone/>
            </a:pPr>
            <a:r>
              <a:rPr lang="en-US" sz="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основной нефтегазоносный район России. Здесь мощные толщи осадочных пород создали условия для накопления и сохранения огромных запасов углеводородов.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нефти и газа ведётся также в Поволжье, Республике Коми, на Ямале и на шельфе северных морей, где разведаны крупные месторождения.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дают топливо для транспорта, отопления и электростанций, а ещё служат сырьём для химической промышленности, производства пластмасс и удобрений.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нефти и газа приносит стране значительную часть доходов, поэтому эти ресурсы имеют не только хозяйственное, но и большое экономическое значение.
</a:t>
            </a:r>
            <a:endParaRPr lang="en-US" sz="10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руды металлов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угольный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 — главный угольный район страны, где добывают много качественного топлива для энергетики и металлургии. Уголь также добывают в Печорском бассейне, Южной Якутии и на Дальнем Востоке.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железных руд сосредоточены в Курской магнитной аномалии, на Урале и в Сибири. Эти районы важны для чёрной металлургии и производства стали.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цветных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никель, алюминиевые и полиметаллические руды чаще встречаются в горных районах, где раньше происходили магматические процессы и формировались сложные горные породы.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Якутии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России связаны прежде всего с Якутией. Здесь особые геологические условия позволили образоваться месторождениям, которые известны далеко за пределами страны.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 крупных районов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страны специализируются на своих видах сырья, потому что их геологическая история и состав пород заметно отличаются друг от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специализация связана с тектоническим положением территории: осадочные бассейны дают топливо, а древние и горные районы — руды.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России,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5" y="2294581"/>
            <a:ext cx="238748" cy="2122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5" y="2305192"/>
            <a:ext cx="238748" cy="1909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615" y="3547252"/>
            <a:ext cx="238748" cy="1909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6535" y="3536641"/>
            <a:ext cx="238748" cy="2122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жизнь людей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проще строить дороги, железные дороги и линии связи. На горных территориях маршруты приходится прокладывать по долинам, перевалам и более устойчивым участкам.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поверхности удобны для размещения городов, промышленных предприятий и сельскохозяйственных полей. Поэтому здесь обычно выше плотность населения и больше освоенных земель.
</a:t>
            </a:r>
            <a:endParaRPr lang="en-US" sz="784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привлекают туристов красивыми ландшафтами, возможностями для отдыха и спорта. Здесь развиваются альпинизм, горнолыжные маршруты и экскурсии к природным памятникам.
</a:t>
            </a:r>
            <a:endParaRPr lang="en-US" sz="827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рек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реки текут быстро и имеют большой перепад высот, поэтому их удобно использовать для гидроэнергетики. Это создаёт дополнительные возможности для развития хозяйства.
</a:t>
            </a:r>
            <a:endParaRPr lang="en-US" sz="8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в горных районах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связаны с подвижными участками земной коры, поэтому здесь чаще происходят землетрясения. Особенно это характерно для Кавказа, Камчатки и Курильских островов.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снежных горах иногда сходят лавины. Они возникают, когда большие массы снега теряют устойчивость и быстро движутся вниз по склону, разрушая всё на пути.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 сели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склоны, сильные дожди и быстрое таяние снега могут вызывать оползни и сели. Такие процессы опасны для дорог, посёлков и горных долин.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Камчатке действуют вулканы, среди которых известна Ключевская сопка. Это один из самых высоких и активных вулканов Евразии, поэтому район требует постоянного наблюдения.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96" y="1972447"/>
            <a:ext cx="4610009" cy="22033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равнин и гор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равнины и горы отличаются по внешнему виду, хозяйственному использованию и условиям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 для массового освоения, а горы сложнее для жизни и строительства, но часто богаче рудными полезными ископаемыми.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тектоническое строение территории влияет на формирование разных видов ресурсов.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с полезными ископаемыми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40699" y="264845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образуются очень долго, поэтому их запасы не восстанавливаются быстро. Если расходовать их бездумно, богатства недр могут истощиться.
</a:t>
            </a:r>
            <a:endParaRPr lang="en-US" sz="734" dirty="0"/>
          </a:p>
        </p:txBody>
      </p:sp>
      <p:sp>
        <p:nvSpPr>
          <p:cNvPr id="12" name="Text 3"/>
          <p:cNvSpPr txBox="1"/>
          <p:nvPr/>
        </p:nvSpPr>
        <p:spPr>
          <a:xfrm>
            <a:off x="640699" y="3056432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и шахтная добыча изменяет рельеф, оставляет отвалы и может загрязнять воздух, почву и воду. Поэтому важно заранее снижать вред для природы.
</a:t>
            </a:r>
            <a:endParaRPr lang="en-US" sz="783" dirty="0"/>
          </a:p>
        </p:txBody>
      </p:sp>
      <p:sp>
        <p:nvSpPr>
          <p:cNvPr id="13" name="Text 4"/>
          <p:cNvSpPr txBox="1"/>
          <p:nvPr/>
        </p:nvSpPr>
        <p:spPr>
          <a:xfrm>
            <a:off x="640699" y="3464409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сырья перерабатывается и используется повторно, тем меньше нужно добывать новых ресурсов. Это помогает экономить запасы и уменьшать количество отходов.
</a:t>
            </a:r>
            <a:endParaRPr lang="en-US" sz="710" dirty="0"/>
          </a:p>
        </p:txBody>
      </p:sp>
      <p:sp>
        <p:nvSpPr>
          <p:cNvPr id="14" name="Text 5"/>
          <p:cNvSpPr txBox="1"/>
          <p:nvPr/>
        </p:nvSpPr>
        <p:spPr>
          <a:xfrm>
            <a:off x="640699" y="387238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территорию нужно рекультивировать: засыпать карьеры, укреплять склоны и возвращать земле хозяйственную ценность. Это особенно важно для будущих поколений.
</a:t>
            </a:r>
            <a:endParaRPr lang="en-US" sz="720" dirty="0"/>
          </a:p>
        </p:txBody>
      </p:sp>
      <p:sp>
        <p:nvSpPr>
          <p:cNvPr id="15" name="Text 6"/>
          <p:cNvSpPr txBox="1"/>
          <p:nvPr/>
        </p:nvSpPr>
        <p:spPr>
          <a:xfrm>
            <a:off x="640699" y="4280361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недрам означает разумное потребление, сокращение потерь и заботу о природе. Такой подход помогает развивать хозяйство без лишнего ущерба.
</a:t>
            </a:r>
            <a:endParaRPr lang="en-US" sz="7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влияет и на рельеф, и на размещение полезных ископаемых. Платформы чаще образуют равнины, а складчатые области — горы, поэтому природные богатства России распределены неслучайно.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2026-06-02T20:01:37Z</dcterms:created>
  <dcterms:modified xsi:type="dcterms:W3CDTF">2026-06-02T20:01:37Z</dcterms:modified>
</cp:coreProperties>
</file>