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жизнь растениям, животным и человеку.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живые организмы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Солнце важно для природы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очень далеко, но его свет и тепло быстро доходят до Земли. Благодаря ему сменяются день и ночь, наступают времена года и появляются условия для жизни всего живого.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ловят солнечный свет, как маленькие зелёные батарейки. Без света они не могут хорошо расти, цвести и давать плоды, а значит, всей природе становится труднее.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растения делают своё питание. Для этого им нужны свет, вода и воздух. Такой процесс называется фотосинтезом, и именно он помогает растению жить и развиваться.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достаточно, растения становятся крепкими, зелёными и сильными. Они лучше цветут, образуют семена и плоды, которыми потом могут питаться люди и животные.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растений мало или им не хватает света, то и животным труднее найти еду. Поэтому солнечный свет важен не только для растений, но и для всей цепочки жизни.
</a:t>
            </a:r>
            <a:endParaRPr lang="en-US" sz="10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маленькие зелёные помощники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Ловят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первыми встречают солнечные лучи. Их широкая поверхность помогает собирать свет и использовать его для жизни растения.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листьям придаёт хлорофилл. Это вещество помогает растению улавливать свет и превращать его в пользу для роста.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 растение получает воду, а из воздуха — углекислый газ. Листья соединяют всё это и помогают растению кормить само себя.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светит солнце, листья трудятся почти без перерыва. Можно сказать, что это настоящие зелёные помощники, только очень тихие и не просят зарплату.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 другим живым организмам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растения получают свет и начинают создавать питательные вещества. Так они накапливают энергию, которая потом пригодится другим живым существам.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становится пищей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листья, семена и плоды служат едой для насекомых, зайцев, птиц и многих других животных.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от растений силу для роста, движения и жизни. Без зелёных растений им было бы гораздо труднее искать пищу.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растений становится меньше, вся цепочка питания слабеет. Поэтому растения — это надёжный первый шаг для жизни многих существ.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землю, воду и воздух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землю, и почва становится тёплой. В такой среде семенам легче прорастать, а растениям — быстрее расти и крепнуть.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Солнца прогревают реки, озёра и лужи. Вода становится частью круговорота природы и помогает всем живым организмам жить и развиваться.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нагревает воздух вокруг нас. Когда воздух становится мягче и теплее, многим животным и насекомым проще двигаться и быть активными.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Ящерицы, бабочки, пчёлы и другие живые существа любят тепло. Оно помогает им быстрее просыпаться, искать еду и не мёрзнуть.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солнечная энергия проходит через природу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 Солнца превращается в питание и силу для живых организмов.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начинается с Солнца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нагревает воду в реках, озёрах, морях и лужах. Часть воды превращается в пар и поднимается вверх, словно невидимая дорожка в небо.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воздухе водяной пар остывает и собирается в капли. Так появляются облака, которые будто тихо плывут по небу.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капель в облаках становится много, они возвращаются на землю дождём или снегом. Это помогает природе получать новую воду снова и снова.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людям каждый день. Без неё не могут жить ни цветок, ни птица, ни человек — всем нужна своя капелька.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времена года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59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начинает греть сильнее, и природа просыпается после зимнего покоя. Появляются первые листья, цветы и молодая трава.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733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и тепла становится меньше. Листья меняют цвет и опадают, а природа готовится к холодному времени.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196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длинными и тёплыми. Растения растут особенно быстро, а животные и насекомые становятся очень активными.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7270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ниже и слабее, поэтому становится холодно. Многие растения отдыхают, а животные ведут себя спокойнее и берегут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используют солнечное тепло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Греются на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Черепахи, ящерицы и змеи часто лежат на тёплых камнях или земле. Так они согреваются и быстрее начинают двигаться.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активнее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тепло, животным легче искать пищу, убегать от опасности и заниматься своими обычными делами. В холоде им хочется спрятаться.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насекомым и птицам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пчёлы и многие птицы любят тёплую погоду. В такие дни они чаще летают, собирают нектар и находят корм.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Спасает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помогает живым существам не замерзать. Для многих животных это особенно важно в прохладные утра и в начале дня.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человек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тёплый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светит ярко, дети охотно идут гулять во двор или в парк. Свет помогает организму настраивать хороший ритм дня, а тепло делает прогулку приятной. Но на солнце нельзя забывать про панаму и тень.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всегда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человеку быстро хочется пить, потому что тело теряет влагу. Поэтому на прогулку удобно брать бутылку воды и делать небольшие глотки. Так легче бегать, играть и не уставать слишком быстро.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под деревом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деревьев можно передохнуть и спрятаться от сильных лучей. Это особенно важно летом, когда солнце долго находится высоко в небе. Небольшой отдых помогает сохранить силы и чувствовать себя хорошо.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растения есть все три условия, оно растёт сильнее, цветёт и даёт урожай.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урока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для роста растений — свет, вода и воздух.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света мало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последствий: нехватка света влияет на растение, а затем и на животных рядом с ним.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природе жить по расписанию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для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раскрывают цветки утром, когда света становится больше. Так они словно здороваются с новым днём и готовы привлекать насекомых, которые помогают им опыляться.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для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пчёлы и многие другие насекомые активнее летают в тёплую солнечную погоду. В такой день им легче искать нектар, перелетать с цветка на цветок и работать без спешки.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становится короче, часть растений и животных меняет своё поведение. Природа постепенно успокаивается, потому что свет и тепло уходят, а живым существам нужно время на отдых.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 помогает природе понимать, что наступает весна, лето, осень или зима. Из-за этого у растений и животных появляется свой привычный порядок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большая солнечная команда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ловят первый свет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этаж леса — это высокие кроны деревьев. Они первыми встречают солнечные лучи и получают больше всего света, чтобы листья могли работать и кормить всё дерево.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живут в полутени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под кронами растут кустарники. Им достаётся меньше света, но они тоже находят своё место в лесу. Здесь листья тянутся к солнечным пятнам, которые пробиваются между ветками.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у самой 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лесной тропинки и на полянах живут травы. Им нужно совсем немного света, и они умеют быстро расти там, где лучи доходят до нижнего яруса. Так лес выглядит как дом в несколько этажей.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почти всему живому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делать питание. Благодаря этому они растут, зеленеют и дают плоды, которыми потом питаются другие живые организмы.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877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находят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любят погреться на солнце, чтобы стать активнее. Тёплая погода помогает им двигаться быстрее, искать еду и не мёрзнуть.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753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видят и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человеку легче видеть дорогу, читать и играть на улице. Свет помогает нам жить по удобному расписанию и не путать утро с ночью.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642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путешествует по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поднимает воду из рек, озёр и морей. Потом появляются облака, а затем выпадают дождь или снег, которые нужны всем живым существам.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549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тоже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живут маленькие обитатели, которым тоже нужен подходящий свет и тепло вокруг. Без солнца почва стала бы холодной, а жизнь в ней замедлилась бы.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себя на солнце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правил безопасности в жаркий солнечный день.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9888" y="3346187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3750" y="1452442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природе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многие цветы раскрывают лепестки, чтобы встретить свет. В это время им легче получать тепло и привлекать насекомых, которые прилетают за нектаром и пыльцой.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тише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природа становится спокойнее: часть цветов закрывается, а многие животные снижают активность. Так видно, как свет и тепло задают живому миру свой распорядок.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больше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бабочки и пчёлы летают заметно активнее. Тёплый воздух помогает им быстро перемещаться от цветка к цветку и собирать корм для себя и своих семей.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кормит всю планету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падают на дерево, и листья начинают свою тихую работу. Они помогают растению расти и становятся первой ступенькой для всей цепочки жизни. Без этого зелёного начала не было бы многих обитателей Земли.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 ребёнок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ищет семена, а ребёнок любуется деревом в солнечном свете. Оба зависят от растений: одни получают пищу, другие — воздух, тень и красоту живой природы вокруг.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 лучами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выглядит особенно живой, когда её согревают лучи Солнца. Свет помогает расти лесам и полям, а вместе с ними живут животные и люди. Так вся Земля становится большим домом для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Солнце и живых организмах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это источник света, тепла и энергии для всей природы. Оно помогает растениям расти, животным жить, а людям получать пищу, воду и хорошее настроение.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2026-05-25T20:08:43Z</dcterms:created>
  <dcterms:modified xsi:type="dcterms:W3CDTF">2026-05-25T20:08:43Z</dcterms:modified>
</cp:coreProperties>
</file>