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13362"/>
            <a:ext cx="8502071" cy="3769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367" y="2638425"/>
            <a:ext cx="5431304" cy="150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хорошо и что такое плохо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Маяковского учит простым правилам добра.
</a:t>
            </a:r>
            <a:endParaRPr lang="en-US" sz="3300" dirty="0"/>
          </a:p>
        </p:txBody>
      </p:sp>
      <p:sp>
        <p:nvSpPr>
          <p:cNvPr id="6" name="Text 1"/>
          <p:cNvSpPr txBox="1"/>
          <p:nvPr/>
        </p:nvSpPr>
        <p:spPr>
          <a:xfrm>
            <a:off x="409366" y="4496516"/>
            <a:ext cx="3853934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Маяковского о добрых поступках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Маяковский написал это стихотворение в 1925 году для детей. В нём обычные ситуации помогают быстро понять, где добро, а где ошибка, и почему важнее поступки, чем красивые слова.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7210" y="2057985"/>
            <a:ext cx="509053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060" y="2105694"/>
            <a:ext cx="517045" cy="4136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67447" y="2057985"/>
            <a:ext cx="509053" cy="50905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53763" y="2105694"/>
            <a:ext cx="517045" cy="413636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68263" y="2105694"/>
            <a:ext cx="517045" cy="413636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 стихотворении считается хорошим
</a:t>
            </a:r>
            <a:endParaRPr lang="en-US" sz="3000" dirty="0"/>
          </a:p>
        </p:txBody>
      </p:sp>
      <p:sp>
        <p:nvSpPr>
          <p:cNvPr id="15" name="Text 2"/>
          <p:cNvSpPr txBox="1"/>
          <p:nvPr/>
        </p:nvSpPr>
        <p:spPr>
          <a:xfrm>
            <a:off x="2107305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поступок — не обижать животных, а беречь их и помогать им. В стихотворении это показывает, что добро видно не только людям, но и тем, кто слабее.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384512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младшим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Хорошо, когда старший помогает тому, кто ещё не справляется сам. Такая помощь делает жизнь спокойнее, а рядом с добрым человеком становится увереннее и безопаснее.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3807542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«спасибо» и «пожалуйста» делают общение теплее. Когда ребёнок говорит их спокойно и вовремя, другим легче улыбнуться и захотеть помочь в ответ.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5497854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 следить за вещами, не рвать книги и не разбрасывать всё вокруг. Аккуратность показывает уважение к труду взрослых и помогает быстро находить нужное.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7212354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Готовность выручить
</a:t>
            </a:r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кто-то уронил тетрадь или расстроился, можно помочь без лишних слов. Такое действие сразу делает день лучше и показывает, что доброта — это не пустой звук.
</a:t>
            </a:r>
            <a:endParaRPr lang="en-US" sz="117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 стихотворении считается плохим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69928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Плохой поступок всегда приносит кому-то неудобство или обиду. Обман, грубость и драка не делают жизнь лучше — после них люди чаще сердятся и перестают доверять.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71664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Жадность и неряшливость тоже относятся к плохим поступкам. Когда человек ничего не делит, ломает порядок и не бережёт вещи, другим становится неприятно и трудно.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688269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Лень особенно заметна там, где нужно выполнить дело вовремя. Если обещание забыто, урок не сделан или работа брошена, потом приходится исправлять последствия и терять время.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погода капризничает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улице холодно и моросит дождь, а у ребёнка есть тёплый плащ. Он надевает его и спокойно идёт дальше, не кутаясь и не дрожа. Такой выбор помогает сохранить здоровье и не превратить прогулку в неприятное приключение.
</a:t>
            </a:r>
            <a:endParaRPr lang="en-US" sz="941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Нужная вещь в нужный момент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Лёгкая одежда хороша летом, но в холодный день она не спасёт. Маяковский показывает: правильная вещь должна подходить ситуации. Тогда человеку удобно, безопасно и не приходится потом жаловаться на ветер и сырость.
</a:t>
            </a:r>
            <a:endParaRPr lang="en-US" sz="941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Плохой выбор сразу заметен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надеть не то, что нужно, становится неуютно почти сразу. Ребёнок мёрзнет, промокает и быстро понимает свою ошибку. Этот пример учит замечать простую мысль: хороший поступок всегда помогает, а плохой создаёт лишние трудности.
</a:t>
            </a:r>
            <a:endParaRPr lang="en-US" sz="941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 стихотворения: холод и плащ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928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Честный человек не прячет ошибку и не придумывает сказки вместо правды. Когда ребёнок говорит как есть, взрослым легче помочь ему разобраться и исправить ситуацию.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71664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Обман может показаться удобным только на минуту. Потом приходится помнить, что и кому было сказано, а это путает мысли и часто приводит к новой ссоре.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688269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Правда укрепляет доверие между людьми. Если признать свою вину, извиниться и постараться исправить дело, это уже шаг к хорошему поступку, а не к новой беде.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Честность как важное качество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8844" y="2057985"/>
            <a:ext cx="509053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060" y="2105694"/>
            <a:ext cx="517045" cy="4136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1237" y="2057985"/>
            <a:ext cx="509053" cy="50905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90369" y="2057985"/>
            <a:ext cx="509053" cy="50905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слова и уважение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648939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«Спасибо» — маленькое слово, но оно очень важное. Когда его говорят искренне, человеку приятно помогать снова, потому что он видит: его старание заметили.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84512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«здравствуйте» помогают начать разговор спокойно и доброжелательно. Они показывают, что человек замечает другого и относится к нему с уважением, а не будто мимо проходил.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951332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Просьба и извинение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«пожалуйста» и «извините» помогают не ссориться по пустякам. Они смягчают разговор, потому что вежливый человек умеет просить и признавать, если случайно задел другого.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7230463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Грубость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Крик, насмешки и злые слова ранят сильнее, чем кажется. После них настроение портится, а дружить и помогать становится намного труднее, даже если потом сказать: «Я пошутил».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170" y="2009971"/>
            <a:ext cx="2430704" cy="1540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1070" y="2009971"/>
            <a:ext cx="2430704" cy="154055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6690" y="2009971"/>
            <a:ext cx="2430704" cy="154055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451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2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Собранный портфель
</a:t>
            </a:r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учебники лежат на своих местах, утром не приходится искать тетрадь под кроватью. Всё готово заранее, и в школу можно идти спокойно. Аккуратность экономит время и помогает не забыть важное.
</a:t>
            </a:r>
            <a:endParaRPr lang="en-US" sz="1022" dirty="0"/>
          </a:p>
        </p:txBody>
      </p:sp>
      <p:sp>
        <p:nvSpPr>
          <p:cNvPr id="10" name="Text 1"/>
          <p:cNvSpPr txBox="1"/>
          <p:nvPr/>
        </p:nvSpPr>
        <p:spPr>
          <a:xfrm>
            <a:off x="339441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руки и бережные вещи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руки чистые, а одежда и книги в порядке, вещи служат дольше. Ребёнок показывает, что уважает труд тех, кто их сделал, и заботится о себе без лишней суеты.
</a:t>
            </a:r>
            <a:endParaRPr lang="en-US" sz="1085" dirty="0"/>
          </a:p>
        </p:txBody>
      </p:sp>
      <p:sp>
        <p:nvSpPr>
          <p:cNvPr id="11" name="Text 2"/>
          <p:cNvSpPr txBox="1"/>
          <p:nvPr/>
        </p:nvSpPr>
        <p:spPr>
          <a:xfrm>
            <a:off x="645003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4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Игрушки без хаоса
</a:t>
            </a:r>
            <a:pPr algn="l" indent="0" marL="0">
              <a:lnSpc>
                <a:spcPct val="100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Разбросанные игрушки мешают не только комнате, но и игре. Сначала приходится убирать, а потом уже строить город или запускать машинки. Порядок делает дело быстрее и веселее, почти как по волшебству.
</a:t>
            </a:r>
            <a:endParaRPr lang="en-US" sz="1034" dirty="0"/>
          </a:p>
        </p:txBody>
      </p:sp>
      <p:sp>
        <p:nvSpPr>
          <p:cNvPr id="12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Аккуратность и порядок в делах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01582" y="3371850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без промедления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делает уроки, убирает игрушки или помогает дома. Труд приносит пользу семье и классу, а ещё учит доводить начатое до конца.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79962" y="1807896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и вывод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дело сделано вовремя, остаётся чувство спокойствия и радости. Если его отложили, потом приходится спешить и исправлять лишние проблемы.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017487" y="1807896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дела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получает задание или обещает помочь. Сначала нужно настроиться и не откладывать, потому что даже простое дело требует внимания и старания.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и лень в жизни ребёнка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понять: хороший это поступок или плохой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поступка по простым жизненным признакам: польза, правда, уважение и отсутствие вреда.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4491" y="2082714"/>
            <a:ext cx="517045" cy="4595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871" y="2057985"/>
            <a:ext cx="445422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83759" y="2057985"/>
            <a:ext cx="445422" cy="50905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43448" y="2082714"/>
            <a:ext cx="517045" cy="459595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начинается с маленьких дел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468581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Поддержать слабого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Уступить место, помочь застегнуть куртку или донести тяжелую папку — это простые поступки, которые делают день легче. Они показывают, что рядом есть надежный человек.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84512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Помочь с учебой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Поднять упавшую тетрадь, передать ручку или подсказать страницу — небольшая помощь, но она экономит время и снимает лишнее волнение. Так ребёнок учится быть внимательным к другим.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592039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Поделиться без спора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Поделиться карандашом, пластилином или местом за столом — значит не держаться за свое, когда друг тоже нуждается. В таких мелочах рождается дружба без лишних обид.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6687538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Оставить порядок после себя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Убрать игрушки, вытереть крошки и сложить вещи на место совсем не сложно. Зато вокруг становится чище, а доброе дело видно даже без громких слов.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151" y="2245352"/>
            <a:ext cx="4280042" cy="29634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помогает младшему, растерянному или более слабому, он делает мир спокойнее и безопаснее. В стихотворении такой поступок сразу кажется правильным: он защищает, поддерживает и не оставляет человека одного.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Равнодушие выглядит иначе: кто-то плачет, путается или боится, а рядом проходят мимо. Маяковский показывает, что доброта измеряется не словами, а готовностью заметить чужую беду и прийти на помощь.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помогать слабым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4002015" cy="1882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вызывают хорошие и плохие поступки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981635" y="1341059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поступок почти всегда приносит радость: человеку стало легче, спокойнее или веселее. Поэтому рядом появляются благодарность, доверие и желание ответить тем же.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88616" y="3379958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Плохой поступок вызывает неприятные чувства: обиду, страх, злость или стыд. Они как сигнал тревоги подсказывают, что кто-то пострадал, а значит, дело пошло не так.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01834" y="3398170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чувства — только первый подсказчик. Окончательный вывод дают последствия: стало ли людям лучше, не был ли причинён вред и нужно ли исправлять ошибку.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8725" y="1440300"/>
            <a:ext cx="3654000" cy="29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1925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году стихотворение было написано и сразу получило ясную, запоминающуюся форму для детского чтения.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 В. Маяковский, «Что такое хорошо и что такое плохо» (1925)
</a:t>
            </a:r>
            <a:endParaRPr lang="en-US" sz="5400" dirty="0"/>
          </a:p>
        </p:txBody>
      </p:sp>
      <p:sp>
        <p:nvSpPr>
          <p:cNvPr id="5" name="Text 1"/>
          <p:cNvSpPr txBox="1"/>
          <p:nvPr/>
        </p:nvSpPr>
        <p:spPr>
          <a:xfrm>
            <a:off x="5377188" y="1720900"/>
            <a:ext cx="3040200" cy="239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строки, рифма и простые противопоставления делают текст похожим на ритмичную памятку, которую легко повторить и быстро вспомнить.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58050" y="619125"/>
            <a:ext cx="3400425" cy="3886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разговор с ребёнком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 умел говорить с детьми просто и без лишних слов. Его стихи звучат как живой разговор, где сразу понятно, что можно, а что нельзя.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вместо нравоучения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 чёткие рифмы помогают запомнить мысль почти играючи. Поэтому правило поведения воспринимается не как скучная лекция, а как яркий и понятный совет.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Маяковский и стихи для детей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исправляют плохой поступок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386607" y="1777426"/>
            <a:ext cx="2084416" cy="8681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Признать ошибку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шаг — не спорить с очевидным и честно сказать: поступок был неправильным.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196357" y="3491927"/>
            <a:ext cx="2084416" cy="8681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Извиниться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важно попросить прощения у того, кого обидели, и сделать это без оправданий и отговорок.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373491" y="1882202"/>
            <a:ext cx="2084416" cy="8681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Исправить последствия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что-то испорчено, потеряно или испачкано, нужно помочь исправить вред и по возможности всё вернуть.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673107" y="3700116"/>
            <a:ext cx="2084416" cy="8681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2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Поступать лучше дальше
</a:t>
            </a:r>
            <a:pPr algn="l" indent="0" marL="0">
              <a:lnSpc>
                <a:spcPct val="100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остаётся главное: не повторять ошибку и показать делом, что урок действительно усвоен.
</a:t>
            </a:r>
            <a:endParaRPr lang="en-US" sz="118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6608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хороший поступок — слушать учителя, не мешать другим и помогать однокласснику, если он отстал. Так урок идёт спокойно, а знаний становится больше.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694187" y="2981096"/>
            <a:ext cx="1516619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хорошее поведение проявляется в помощи по делу, аккуратном обращении с вещами и заботе о близких. Даже маленькая помощь снимает лишнюю усталость.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Плохие поступки в любом месте похожи друг на друга: шум, грубость, неряшливость и отказ помочь. Они портят настроение и мешают общему делу.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правила добра не меняются от места. На уроке, на кухне и во дворе важно одно и то же: уважать людей и не создавать им трудностей.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 и плохо в школе и дома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100" y="1671512"/>
            <a:ext cx="4042800" cy="1918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8348" y="1671512"/>
            <a:ext cx="4042800" cy="19187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простой вывод из стихотворения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84512" y="3699112"/>
            <a:ext cx="3870397" cy="7106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Потерянная рукавичка и добрый мальчик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холодной дорожке лежит чужая рукавичка, а мимо проходит мальчик. Он поднимает её и спешит догнать хозяйку. В этот момент на улице становится чуть теплее не только от движения, но и от доброго поступка.
</a:t>
            </a:r>
            <a:endParaRPr lang="en-US" sz="1083" dirty="0"/>
          </a:p>
        </p:txBody>
      </p:sp>
      <p:sp>
        <p:nvSpPr>
          <p:cNvPr id="9" name="Text 3"/>
          <p:cNvSpPr txBox="1"/>
          <p:nvPr/>
        </p:nvSpPr>
        <p:spPr>
          <a:xfrm>
            <a:off x="4895850" y="3699112"/>
            <a:ext cx="3870398" cy="7106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Лужа, клякса и испорченный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Другой ребёнок торопится и разливает краску прямо на чужую тетрадь. Теперь нужно всё оттирать, извиняться и начинать заново. Один неосторожный шаг превращает обычный день в хлопоты и расстройство.
</a:t>
            </a:r>
            <a:endParaRPr lang="en-US" sz="108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хорошего поступка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69928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признак хорошего поступка — он никому не вредит. После него не должно становиться больно, обидно или страшно, иначе действие уже требует исправления.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71664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признак — поступок приносит пользу. Он помогает делу, облегчает жизнь другому человеку или делает общий порядок лучше и спокойнее.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688269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признак — честность и уважение. Если в поступке есть обман, грубость или насмешка, добро исчезает, даже когда слова звучат красиво.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71475" y="925117"/>
            <a:ext cx="5486399" cy="287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помнится после прочтения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стихотворения остаётся очень важная мысль: добро видно в делах, а не в громких словах. Если поступок помогает людям и никого не обижает, он действительно хороший.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2026-05-24T04:26:10Z</dcterms:created>
  <dcterms:modified xsi:type="dcterms:W3CDTF">2026-05-24T04:26:10Z</dcterms:modified>
</cp:coreProperties>
</file>