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треугольника: основные понятия и роль в задачах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Перпендикуляры, которые помогают понять треугольник.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нужны не только для чертежей: с ними находят площадь, проверяют построения и лучше понимают свойства треугольников. В 8 классе это одна из самых полезных линий в геометрии, потому что она связывает форму и измерения.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высоты треугольника важны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высоты треугольника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высотой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треугольника — это отрезок, проведённый из вершины перпендикулярно к противоположной стороне или к прямой, содержащей эту сторону. Именно отрезок, а не вся прямая, считается высотой.
</a:t>
            </a:r>
            <a:endParaRPr lang="en-US" sz="1566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в которую приходит высота, называется основанием. Она лежит либо на стороне треугольника, либо на её продолжении, если треугольник тупоугольный. Это важно для правильного построения.
</a:t>
            </a:r>
            <a:endParaRPr lang="en-US" sz="1550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высот бывает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треугольнике можно провести три высоты: по одной из каждой вершины. Они все нужны, потому что каждая связана со своей стороной и помогает в решении разных задач.
</a:t>
            </a:r>
            <a:endParaRPr lang="en-US" sz="1607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не любая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отличается от обычного отрезка тем, что обязательно образует прямой угол с выбранной стороной. Без этого признака линия не может считаться высотой, даже если она выходит из вершины.
</a:t>
            </a:r>
            <a:endParaRPr lang="en-US" sz="15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прямой угол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высота всегда образует с основанием угол 90°. Именно прямой угол позволяет сразу отличить высоту от других линий треугольника и проверить построение без лишних догадок.
</a:t>
            </a:r>
            <a:endParaRPr lang="en-US" sz="1608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другими линиями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не совпадает автоматически ни с медианой, ни с биссектрисой. У этих линий разные свойства: одна отвечает за перпендикуляр, другая — за деление стороны, третья — за деление угла.
</a:t>
            </a:r>
            <a:endParaRPr lang="en-US" sz="1535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 прямоугольного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два катета уже перпендикулярны друг другу. Поэтому они сами являются двумя высотами, а третья высота проводится к гипотенузе из вершины прямого угла.
</a:t>
            </a:r>
            <a:endParaRPr lang="en-US" sz="1477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линия не образует прямой угол с нужной стороной, она не является высотой. Поэтому при построении всегда полезно использовать угольник или транспортир и внимательно смотреть на основание.
</a:t>
            </a:r>
            <a:endParaRPr lang="en-US" sz="163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высот в разных видах треугольников
</a:t>
            </a:r>
            <a:endParaRPr lang="en-US" sz="271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расположение высот связано с видом треугольника и величиной его углов.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высот всегда равно трём, но их положение зависит от типа треугольника.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высоты треугольника по шагам
</a:t>
            </a:r>
            <a:endParaRPr lang="en-US" sz="305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высоты в школьной геометрии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в остроугольном треугольнике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остроугольном треугольнике каждая высота проходит внутри фигуры. Это делает построение удобным: не нужно выходить за пределы треугольника и искать продолжения его сторон.
</a:t>
            </a:r>
            <a:endParaRPr lang="en-US" sz="171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на сторонах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основания высот лежат на сторонах треугольника, а не на их продолжениях. Поэтому остроугольный треугольник считается самым наглядным случаем для первых построений.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Ортоцентр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трёх высот тоже находится внутри треугольника. Такой результат легко увидеть на аккуратном чертеже и удобно использовать при изучении свойств треугольника.
</a:t>
            </a:r>
            <a:endParaRPr lang="en-US" sz="177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высоты не выходят за границы фигуры, легче измерять отрезки и проверять перпендикулярность. Поэтому именно этот вид треугольника часто выбирают для учебных примеров.
</a:t>
            </a:r>
            <a:endParaRPr lang="en-US" sz="1737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в прямоугольном треугольнике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катета — это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катеты прямоугольного треугольника перпендикулярны друг другу, каждый из них одновременно является высотой к другой стороне. Это сразу упрощает построение и делает рисунок очень понятным.
</a:t>
            </a:r>
            <a:endParaRPr lang="en-US" sz="1468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Оставшаяся высота проводится из вершины прямого угла к гипотенузе. Она показывает, как высота может связывать вершину с самой длинной стороной треугольника.
</a:t>
            </a:r>
            <a:endParaRPr lang="en-US" sz="1696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высоты пересекаются в вершине прямого угла. Это особенность прямоугольного треугольника, которую легко заметить даже на простом школьном чертеже.
</a:t>
            </a:r>
            <a:endParaRPr lang="en-US" sz="1566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прямоугольный треугольник часто используют в учебных задачах, потому что здесь сразу видно, где находятся высоты и почему одна из них не требует отдельного построения.
</a:t>
            </a:r>
            <a:endParaRPr lang="en-US" sz="1566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5069" y="0"/>
            <a:ext cx="229716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в тупоугольном треугольнике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за пределы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тупоугольном треугольнике две высоты не помещаются внутри фигуры и опускаются на продолжения сторон. Это происходит из-за большого тупого угла и расположения вершин.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высота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одна высота остаётся внутри треугольника. Остальные две приходится строить с выходом за границы фигуры, поэтому здесь особенно важно внимательно читать чертёж.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расположение показывает, что вид треугольника влияет на положение его основных линий. Если угол меняется, меняется и способ построения высот.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расположения высот у трёх видов треугольников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где высоты остаются внутри треугольника, а где часть из них выходит за пределы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высот ровно три, но их положение меняется вместе с видом треугольника.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2966" y="1221875"/>
            <a:ext cx="2572467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высот — ортоцентр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664400" y="1186850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высоты треугольника пересекаются в одной точке, которую называют ортоцентром. Это удобно показать на чертеже, где каждая перпендикулярная линия направлена к своей стороне.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2357928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остроугольном треугольнике ортоцентр лежит внутри фигуры, потому что все высоты остаются в её пределах. Такой случай чаще всего встречается на учебных рисунках.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3529005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ортоцентр совпадает с вершиной прямого угла, а в тупоугольном оказывается вне фигуры. Это показывает, что положение точки зависит от вида треугольника.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площади показывает, что высота всегда входит в вычисление вместе с основанием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связывает длину основания и высоту, поэтому без высоты нельзя точно найти площадь треугольника или, наоборот, восстановить неизвестную высоту.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треугольника S = ½ah, школьный курс геометрии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площади по основанию и высоте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 основанию и высоте находят площадь треугольника в простых учебных 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неизменной формуле площадь растёт вместе с основанием и высотой: если один из множителей уменьшается, результат тоже становится меньше.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треугольника S = ½ah
</a:t>
            </a:r>
            <a:endParaRPr lang="en-US" sz="15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0009" y="0"/>
            <a:ext cx="249138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высота отличается от медианы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обязательно образует с выбранной стороной угол 90°. Медиана такого требования не имеет: она лишь соединяет вершину с серединой противоположной стороны.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назначение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нужна для измерения расстояния и вычисления площади, а медиана помогает делить сторону на две равные части. Поэтому они используются в задачах по-разному.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совпадают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треугольнике эти отрезки могут быть разными, а совпадают лишь в особых случаях. Например, в равнобедренном треугольнике некоторые линии могут совпасть.
</a:t>
            </a:r>
            <a:endParaRPr lang="en-US" sz="174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построении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медиану с высотой, чертёж получится неверным, а ответ в задаче — ошибочным. Поэтому важно внимательно смотреть на условие и признаки линии.
</a:t>
            </a:r>
            <a:endParaRPr lang="en-US" sz="17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высота отличается от биссектрисы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делит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пополам, а высота не связана с делением угла. Её главное свойство — быть перпендикулярной к стороне или её продолжению.
</a:t>
            </a:r>
            <a:endParaRPr lang="en-US" sz="1760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указывает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показывает равенство двух частей угла, а высота показывает кратчайшее расстояние от вершины до стороны. Поэтому эти линии отвечают на разные вопросы.
</a:t>
            </a:r>
            <a:endParaRPr lang="en-US" sz="1656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биссектриса чаще помогает работать с углами, а высота — с площадью и построением перпендикуляров. Одна линия не заменяет другую.
</a:t>
            </a:r>
            <a:endParaRPr lang="en-US" sz="1763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Возможное совпадение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специальных треугольниках биссектриса и высота могут совпасть, но это не общее правило. В обычных задачах их нужно различать по признакам.
</a:t>
            </a:r>
            <a:endParaRPr lang="en-US" sz="171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построенной высоты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проверки: от вершины к стороне, затем контроль прямого угла и положения основания.
</a:t>
            </a:r>
            <a:endParaRPr lang="en-US" sz="14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высота при выборе другого основания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треугольника при неизменной площади разные основания дают разные высоты. Это хорошо видно, когда сравнивают несколько вариантов одной и той же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основание, тем меньше высота. Формула площади сохраняет одно и то же значение, поэтому величины меняются обратно пропорционально.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формуле S = ½ah, учебный пример
</a:t>
            </a:r>
            <a:endParaRPr lang="en-US" sz="156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 высоты в реальных чертежах
</a:t>
            </a:r>
            <a:endParaRPr lang="en-US" sz="2891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эскизы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чертежах зданий высоту используют, чтобы показать расстояние от вершины крыши до основания. Это помогает точно передавать форму и соблюдать пропорции.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схемы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схемах мостов, опор и дорожных знаков высота помогает определить расстояние до основания. Благодаря этому чертёж становится более понятным и измеримым.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Техническая разметка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разметке деталей высота помогает провести перпендикуляр и проверить, правильно ли расположены элементы. Такой приём особенно важен в аккуратных чертежах.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также используют, чтобы заметить, насколько фигура симметрична и точна по форме. Это полезно и в школьных заданиях, и в практических моделях.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0009" y="0"/>
            <a:ext cx="249138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высотами
</a:t>
            </a:r>
            <a:endParaRPr lang="en-US" sz="2563" dirty="0"/>
          </a:p>
        </p:txBody>
      </p:sp>
      <p:sp>
        <p:nvSpPr>
          <p:cNvPr id="12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265392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медианой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принять медиану за высоту. Но медиана делит сторону пополам, а высота обязательно должна быть перпендикулярна к стороне.
</a:t>
            </a:r>
            <a:endParaRPr lang="en-US" sz="1496" dirty="0"/>
          </a:p>
        </p:txBody>
      </p:sp>
      <p:sp>
        <p:nvSpPr>
          <p:cNvPr id="14" name="Text 3"/>
          <p:cNvSpPr txBox="1"/>
          <p:nvPr/>
        </p:nvSpPr>
        <p:spPr>
          <a:xfrm>
            <a:off x="265392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прямого угла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линия не образует угол 90°, это ещё не высота. Перед ответом всегда нужно проверить перпендикулярность с помощью угольника или транспортира.
</a:t>
            </a:r>
            <a:endParaRPr lang="en-US" sz="1496" dirty="0"/>
          </a:p>
        </p:txBody>
      </p:sp>
      <p:sp>
        <p:nvSpPr>
          <p:cNvPr id="15" name="Text 4"/>
          <p:cNvSpPr txBox="1"/>
          <p:nvPr/>
        </p:nvSpPr>
        <p:spPr>
          <a:xfrm>
            <a:off x="265392" y="3416892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сторона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высоту строят не к той стороне, которая указана в условии. Важно внимательно читать задачу и выбирать именно нужное основание.
</a:t>
            </a:r>
            <a:endParaRPr lang="en-US" sz="1496" dirty="0"/>
          </a:p>
        </p:txBody>
      </p:sp>
      <p:sp>
        <p:nvSpPr>
          <p:cNvPr id="16" name="Text 5"/>
          <p:cNvSpPr txBox="1"/>
          <p:nvPr/>
        </p:nvSpPr>
        <p:spPr>
          <a:xfrm>
            <a:off x="3368581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Ошибочное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тупоугольном треугольнике основание высоты может лежать на продолжении стороны, а не на самой стороне. Это нужно учитывать при построении.
</a:t>
            </a:r>
            <a:endParaRPr lang="en-US" sz="1496" dirty="0"/>
          </a:p>
        </p:txBody>
      </p:sp>
      <p:sp>
        <p:nvSpPr>
          <p:cNvPr id="17" name="Text 6"/>
          <p:cNvSpPr txBox="1"/>
          <p:nvPr/>
        </p:nvSpPr>
        <p:spPr>
          <a:xfrm>
            <a:off x="3368581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считать, что все высоты находятся внутри фигуры. На самом деле их положение зависит от вида треугольника.
</a:t>
            </a:r>
            <a:endParaRPr lang="en-US" sz="14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треугольника: коротко о главном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 — это перпендикуляр из вершины к стороне или её продолжению. В треугольнике их всегда три, они сходятся в ортоцентре и помогают находить площадь, строить чертежи и избегать ошибок.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2026-05-30T01:34:30Z</dcterms:created>
  <dcterms:modified xsi:type="dcterms:W3CDTF">2026-05-30T01:34:30Z</dcterms:modified>
</cp:coreProperties>
</file>