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 степеней с одинаковыми показателями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правила для упрощения степеней и вычислений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16" y="1263050"/>
            <a:ext cx="4989419" cy="392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Степень: удобная запись повторного умножения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помогает записывать длинное произведение короче. Её используют в алгебре, при работе с большими числами, а также в формулах площади и объёма.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2699" y="878675"/>
            <a:ext cx="5512799" cy="433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показатель степени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43675" y="3826699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можно раскрыть и вычислить как обычное умножение. Например, 5^3 = 5·5·5 = 125, поэтому запись степени экономит место и время.
</a:t>
            </a:r>
            <a:endParaRPr lang="en-US" sz="1208" dirty="0"/>
          </a:p>
        </p:txBody>
      </p:sp>
      <p:sp>
        <p:nvSpPr>
          <p:cNvPr id="10" name="Text 3"/>
          <p:cNvSpPr txBox="1"/>
          <p:nvPr/>
        </p:nvSpPr>
        <p:spPr>
          <a:xfrm>
            <a:off x="4577180" y="25816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сообщает, сколько раз основание входит в произведение. В степени 5^3 число 5 повторяется три раза: 5·5·5.
</a:t>
            </a:r>
            <a:endParaRPr lang="en-US" sz="1208" dirty="0"/>
          </a:p>
        </p:txBody>
      </p:sp>
      <p:sp>
        <p:nvSpPr>
          <p:cNvPr id="11" name="Text 4"/>
          <p:cNvSpPr txBox="1"/>
          <p:nvPr/>
        </p:nvSpPr>
        <p:spPr>
          <a:xfrm>
            <a:off x="5515230" y="13365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показывает, какое число умножается само на себя. В записи 5^3 основание равно 5, поэтому именно это число повторяется в произведении.
</a:t>
            </a:r>
            <a:endParaRPr lang="en-US" sz="12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степеней с одинаковыми показателями
</a:t>
            </a:r>
            <a:endParaRPr lang="en-US" sz="2288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показатели одинаковые, основания можно перемножить, а показатель сохранить. Так получаем a^n · b^n = (ab)^n и уменьшаем число действий в записи.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2^3 · 5^3 сначала перемножают основания: 2·5 = 10. Затем оставляют тот же показатель и получают 10^3 = 1000.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умножении складывать или умножать показатели не нужно. Изменяются только основания, а степень остаётся общей для всего произведения.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запись при умножении
</a:t>
            </a:r>
            <a:endParaRPr lang="en-US" sz="320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записи дают одинаковый результат, но вторая форма короче и удобнее для вычислений.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 меняет значение выражения, зато сокращает запись и делает вычисления проще.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«Умножение и деление степеней с одинаковыми показателями»
</a:t>
            </a:r>
            <a:endParaRPr lang="en-US" sz="7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работает правило умножения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Запишем 2^n и 3^n как произведения одинаковой длины. В каждом из них повторяется одно число, а количество множителей совпадает, потому что показатели равны.
</a:t>
            </a:r>
            <a:endParaRPr lang="en-US" sz="1155" dirty="0"/>
          </a:p>
        </p:txBody>
      </p:sp>
      <p:sp>
        <p:nvSpPr>
          <p:cNvPr id="11" name="Text 3"/>
          <p:cNvSpPr txBox="1"/>
          <p:nvPr/>
        </p:nvSpPr>
        <p:spPr>
          <a:xfrm>
            <a:off x="2400331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Объединяем 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соединить соответствующие множители в пары: (2·3) (2·3) (2·3)… n раз. Такая запись показывает, что все пары одинаковы и их ровно столько же, сколько множителей было в степенях.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4620759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одну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группировки получаем (2·3)^n. Это возможно благодаря переместительному и сочетательному свойствам умножения, которые позволяют менять порядок и расстановку скобок.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841187" y="1399132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работает не случайно: оно основано на свойствах умножения. Поэтому при одинаковых показателях можно уверенно перемножать основания и сохранять общий показатель.
</a:t>
            </a:r>
            <a:endParaRPr lang="en-US" sz="107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умножения степеней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одно и то же правило работает с разными числами и показателями.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сначала перемножаются основания, а затем сохраняется общий показатель. Это делает правило универсальным для разных чисел.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степеней
</a:t>
            </a:r>
            <a:endParaRPr lang="en-US" sz="305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одинаковых показателях
</a:t>
            </a:r>
            <a:endParaRPr lang="en-US" sz="9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55595" y="3151483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делятся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показатели равны, можно разделить основания и оставить общий показатель. Запись a^n: b^n превращается в (a: b)^n, когда деление возможно.
</a:t>
            </a:r>
            <a:endParaRPr lang="en-US" sz="1187" dirty="0"/>
          </a:p>
        </p:txBody>
      </p:sp>
      <p:sp>
        <p:nvSpPr>
          <p:cNvPr id="9" name="Text 2"/>
          <p:cNvSpPr txBox="1"/>
          <p:nvPr/>
        </p:nvSpPr>
        <p:spPr>
          <a:xfrm>
            <a:off x="3489667" y="2114891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12^2: 3^2 сначала делят основания: 12: 3 = 4. Затем сохраняют показатель и получают 4^2 = 16.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6255606" y="1060075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делитель не был равен нулю. Если основания делятся без остатка, правило особенно удобно; если нет, можно использовать дробную запись.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 степеней с одинаковыми показателями
</a:t>
            </a:r>
            <a:endParaRPr lang="en-US" sz="23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2699" y="878675"/>
            <a:ext cx="5512799" cy="433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степеней и сокращение дробей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43675" y="3826699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увидеть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показывает связь между дробью и степенью. Чем быстрее замечается одинаковый показатель, тем проще выбрать верное действие и упростить выражение.
</a:t>
            </a:r>
            <a:endParaRPr lang="en-US" sz="1208" dirty="0"/>
          </a:p>
        </p:txBody>
      </p:sp>
      <p:sp>
        <p:nvSpPr>
          <p:cNvPr id="10" name="Text 3"/>
          <p:cNvSpPr txBox="1"/>
          <p:nvPr/>
        </p:nvSpPr>
        <p:spPr>
          <a:xfrm>
            <a:off x="4577180" y="25816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8^3: 2^3 удобно переписать как (8:2)^3. После деления оснований получается 4^3, а его значение равно 64.
</a:t>
            </a:r>
            <a:endParaRPr lang="en-US" sz="1208" dirty="0"/>
          </a:p>
        </p:txBody>
      </p:sp>
      <p:sp>
        <p:nvSpPr>
          <p:cNvPr id="11" name="Text 4"/>
          <p:cNvSpPr txBox="1"/>
          <p:nvPr/>
        </p:nvSpPr>
        <p:spPr>
          <a:xfrm>
            <a:off x="5515230" y="13365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 сокращение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 степеней напоминает сокращение одинаковых множителей в дроби. Когда показатели совпадают, можно сократить не сами степени, а их основания.
</a:t>
            </a:r>
            <a:endParaRPr lang="en-US" sz="12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умножения и деления
</a:t>
            </a:r>
            <a:endParaRPr lang="en-US" sz="352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примерах показатель остаётся 2, но итог меняется по-разному: при умножении значение растёт сильнее, чем при делении.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показатель сохраняется, а итог зависит от действий с основаниями: умножение увеличивает результат, деление уменьшает его.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правилам степеней с одинаковыми показателями; без внешнего источника.
</a:t>
            </a:r>
            <a:endParaRPr lang="en-US" sz="7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315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неверную запись и правильный вариант. Важно не менять показатель и не складывать основания.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связаны со смешением действий: показатели не складывают и не вычитают, а основания не объединяют через сумму.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умножения и деления степеней с одинаковыми показателями.
</a:t>
            </a:r>
            <a:endParaRPr lang="en-US" sz="7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применять эти правила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проверки показывает, подходит ли выражение для умножения или деления степеней с одинаковыми показателями.
</a:t>
            </a:r>
            <a:endParaRPr lang="en-US" sz="9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5288" y="2132400"/>
            <a:ext cx="434025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909" y="1466300"/>
            <a:ext cx="434025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правила в алгебре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позволяют заменять длинную запись одной более короткой. Это экономит время и делает решение понятнее, особенно когда в выражении много одинаковых показателей.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 формулах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часто встречаются степени с одинаковыми показателями. После преобразования выражение становится компактнее, а дальнейшие вычисления — проще и аккуратнее.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видеть общие показатели, легче замечать ошибку в записи. Это помогает проверять решения и сравнивать выражения без лишних действий.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эти правила нужны для изучения более сложных преобразований. Они помогают уверенно работать с выражениями, дробями и степенями.
</a:t>
            </a:r>
            <a:endParaRPr lang="en-US" sz="10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3, то его площадь записывается как 3^2. Два одинаковых множителя показывают, что измеряются две стороны фигуры. На рисунке удобно выделить квадрат с подписанной стороной, чтобы связь со степенью была сразу видна.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со стороной 3 используется запись 3^3, потому что перемножаются три одинаковых размера: длина, ширина и высота. Изображение куба с пометками на рёбрах помогает понять, почему показатель равен именно трём.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степеней с площадью и объёмом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двух групп правил
</a:t>
            </a:r>
            <a:endParaRPr lang="en-US" sz="372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объединяет одно условие: показатель у степеней одинаковый, поэтому можно действовать только с основаниями.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работают одинаково в обеих группах: меняются основания, а общий показатель сохраняется без изменений.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правилам степеней с одинаковыми показателями; без внешнего источника.
</a:t>
            </a:r>
            <a:endParaRPr lang="en-US" sz="7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и ограничения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 1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равно 1, то любая степень остаётся равной 1. Поэтому выражения вида 1^n не требуют дополнительных вычислений и всегда дают один и тот же результат.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ноль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основание знаменателя не может быть равно 0. Иначе запись становится невозможной, поэтому сначала нужно проверить, допустимо ли деление в выражении.
</a:t>
            </a:r>
            <a:endParaRPr lang="en-US" sz="1148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степень рассматривается отдельно и не входит в правило для степеней с одинаковыми показателями. Её изучают позже, поэтому здесь важно не смешивать разные темы.
</a:t>
            </a:r>
            <a:endParaRPr lang="en-US" sz="1079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решением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применением правила полезно быстро убедиться, что показатели действительно совпадают. Это помогает избежать лишних преобразований и выбрать верный способ записи.
</a:t>
            </a:r>
            <a:endParaRPr lang="en-US" sz="10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закрепления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 1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2^5·7^5 сначала перемножают основания 2 и 7, а затем сохраняют показатель 5. Получается 14^5, и запись становится короче.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 1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9^3:3^3 делят основания 9 и 3, после чего показатель 3 остаётся без изменений. Итогом будет 3^3, то есть 27.
</a:t>
            </a:r>
            <a:endParaRPr lang="en-US" sz="1086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 2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4^2·5^2 основание меняется на 20, а общий показатель остаётся равным 2. После преобразования получаем 20^2.
</a:t>
            </a:r>
            <a:endParaRPr lang="en-US" sz="1086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 2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16^2:4^2 делятся только основания, поэтому 16 и 4 превращаются в 4. Затем записываем 4^2 и при необходимости вычисляем значение.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решения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показатель, затем проверьте основания и выберите нужное действие. Так легче не перепутать правило.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показатели совпадают, можно объединить основания и получить более короткую запись без потери смысла.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правил умножения и деления степеней.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сокращает вычисления
</a:t>
            </a:r>
            <a:endParaRPr lang="en-US" sz="3182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увидели, что при одинаковых показателях можно умножать или делить основания, не меняя степень. Это делает записи короче, а решение — быстрее и понятнее.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2026-05-29T22:47:54Z</dcterms:created>
  <dcterms:modified xsi:type="dcterms:W3CDTF">2026-05-29T22:47:54Z</dcterms:modified>
</cp:coreProperties>
</file>