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00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и облик Земли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училась понимать мир точнее и практичнее.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«обликом Земли» понимали не только карту, но и устройство неба, пути людей и способы ориентироваться в пространстве. В Средние века эти представления постепенно становились точнее.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представление о 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монастырского хранения знаний к университетам и торговым центрам заметно расширил круг наблюдений и практических сведений.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Средневековья и знания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период, тем сильнее роль школ, городов и практических нужд в развитии знаний.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презентации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картина пространства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человек видел мир как часть Божьего замысла. Поэтому карты и изображения нередко передавали не расстояния, а смысл событий, священную историю и порядок творения.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ранних карт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помогал понимать место человека в мире, но ещё не давал точного измерения пространства. Для этого требовались наблюдения, счёт и практический опыт путешествий.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занимал особое место как духовный центр. На многих схемах именно он становился точкой, вокруг которой выстраивалось представление о земле, народах и истории спасения.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часто читали через символы: восток связывали с раем, а важные библейские места размещали так, чтобы подчеркнуть религиозное значение мира. География и вера были тесно связаны.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скриптория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монастырской библиотеке переписчик работал при свете свечи над одним листом за другим. Каждая рукопись была результатом долгого труда и сохраняла тексты, без которых античное наследие могло бы исчезнуть.
</a:t>
            </a:r>
            <a:endParaRPr lang="en-US" sz="949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 собора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соборе открывалась школа, где будущие клирики учились читать, считать и понимать богослужебные тексты. Здесь знания передавались не только через книги, но и через живое наставничество учителя.
</a:t>
            </a:r>
            <a:endParaRPr lang="en-US" sz="1015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появлялись первые школы для детей ремесленников и торговцев. Им нужны были грамматика, счёт и практические навыки, которые помогали в торговле, письме и повседневной жизни.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сохраняли и передавали знания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спор и доказательство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университетов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Парижа, Болоньи и Оксфорда объединили преподавателей и студентов в устойчивые сообщества. Они создали правила обучения, экзамены и ступени продвижения в учёбе.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учила не просто запоминать, а доказывать. В споре сравнивали мнения авторитетов, уточняли определения и искали логически непротиворечивый вывод.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Аристотеля стала важнейшим инструментом мысли. С её помощью средневековые учёные строили рассуждения, проверяли аргументы и учили ясно формулировать вопросы.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образование готовило не только богословов, но и юристов, врачей, администраторов. Университет стал местом, где знания начали систематизировать и передавать по общим правилам.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тексты и идеи переходили между языками и центрами учёности.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в Европу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 были нужны не только учёным, но и церковной практике, где точность дат имела большое значение.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 календарь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была нужна прежде всего для согласования календаря и церковных дат, а не только для теории.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презентации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традиция сохранила идею сферической Земли. Средневековые учёные приняли её, но включили в христианскую картину космоса, где мир имел духовный смысл.
</a:t>
            </a:r>
            <a:endParaRPr lang="en-US" sz="1035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49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спор сместился к устройству небесных сфер и месту Земли во Вселенной. Обсуждали согласование авторитетных текстов с наблюдениями и точностью вычислений.
</a:t>
            </a:r>
            <a:endParaRPr lang="en-US" sz="996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расчёты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эпохи всё важнее становились таблицы, расчёты и проверка данных. Это подготовило переход к более точной науке раннего Нового времени.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понимания космоса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между книгой и практикой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4688" y="153000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и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опирался не только на книги, но и на осмотр пациента, описание симптомов и сопоставление признаков болезни. Такое наблюдение постепенно делало лечение более обоснованным.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4688" y="409745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и городские больницы не всегда лечили в современном смысле, но помогали больным, путникам и бедным. Они стали важной частью средневековой системы заботы о человеке.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4688" y="3241633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Травники, рецепты и переводы арабских трактатов расширяли набор лечебных средств. Врачебные школы учили различать растения, применять пульс и оценивать мочу как источник диагностики.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4688" y="2385817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четырёх соках объясняло здоровье как равновесие в организме. Оно влияло на выбор питания, лекарств и процедур, даже когда причины болезней понимали иначе, чем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2396" y="1946450"/>
            <a:ext cx="196425" cy="26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650" y="1968095"/>
            <a:ext cx="273300" cy="218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3025" y="1946465"/>
            <a:ext cx="261900" cy="26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71069" y="1946465"/>
            <a:ext cx="229162" cy="26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математики и логики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1527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Счёт, геометрия и пропорции помогали учёным описывать движение светил, рассчитывать размеры построек и вести торговые записи. Математика связывала абстрактное знание с повседневными задачами.
</a:t>
            </a:r>
            <a:endParaRPr lang="en-US" sz="1054" dirty="0"/>
          </a:p>
        </p:txBody>
      </p:sp>
      <p:sp>
        <p:nvSpPr>
          <p:cNvPr id="13" name="Text 2"/>
          <p:cNvSpPr txBox="1"/>
          <p:nvPr/>
        </p:nvSpPr>
        <p:spPr>
          <a:xfrm>
            <a:off x="278695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рассуждения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учила строить доказательства, сравнивать мнения авторитетов и делать выводы по правилам рассуждения. В университетах этот подход стал основой учёной дискуссии и обучения.
</a:t>
            </a:r>
            <a:endParaRPr lang="en-US" sz="1109" dirty="0"/>
          </a:p>
        </p:txBody>
      </p:sp>
      <p:sp>
        <p:nvSpPr>
          <p:cNvPr id="14" name="Text 3"/>
          <p:cNvSpPr txBox="1"/>
          <p:nvPr/>
        </p:nvSpPr>
        <p:spPr>
          <a:xfrm>
            <a:off x="4858625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 строительстве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числа и пропорции помогали определять высоту сводов, ширину пролётов и устойчивость стен. Без расчёта невозможно было создавать большие соборы и мосты.
</a:t>
            </a:r>
            <a:endParaRPr lang="en-US" sz="1121" dirty="0"/>
          </a:p>
        </p:txBody>
      </p:sp>
      <p:sp>
        <p:nvSpPr>
          <p:cNvPr id="15" name="Text 4"/>
          <p:cNvSpPr txBox="1"/>
          <p:nvPr/>
        </p:nvSpPr>
        <p:spPr>
          <a:xfrm>
            <a:off x="6930300" y="2441475"/>
            <a:ext cx="1711500" cy="17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6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цифры постепенно вытеснили римские в учёных и торговых записях. Они упростили сложные вычисления, сделали таблицы удобнее и ускорили работу переписчиков и купцов.
</a:t>
            </a:r>
            <a:endParaRPr lang="en-US" sz="1146" dirty="0"/>
          </a:p>
        </p:txBody>
      </p:sp>
      <p:sp>
        <p:nvSpPr>
          <p:cNvPr id="16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меняла повседневность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и ветряные мельницы превращали силу природы в полезную работу. Они помогали молоть зерно, качать воду и экономили время там, где раньше требовался тяжёлый ручной труд.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была важна не только для богатых центров, но и для сельской жизни. Простые механизмы помогали крестьянам и ремесленникам справляться с ростом нагрузки и спроса.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Горнорудные и доменные процессы позволяли добывать и обрабатывать больше металла. Это поддерживало ремёсла, строительство и военное дело, особенно в районах с развитой добычей сырья.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кузнечное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Кузницы и металлургические мастерские обеспечивали города инструментами, гвоздями, оружием и деталями для повозок. Разделение труда повышало качество изделий и ускоряло производство.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673" y="1106450"/>
            <a:ext cx="2404904" cy="291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119" y="1116300"/>
            <a:ext cx="2498712" cy="291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5969" y="1116300"/>
            <a:ext cx="2498712" cy="291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320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из камня
</a:t>
            </a:r>
            <a:pPr algn="l" indent="0" marL="0">
              <a:lnSpc>
                <a:spcPct val="100000"/>
              </a:lnSpc>
              <a:buNone/>
            </a:pPr>
            <a:r>
              <a:rPr lang="en-US" sz="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соборе готический каркас работал как точный расчёт. Стрельчатые арки и нервюрные своды направляли вес вниз и в стороны, освобождая стены для высоких окон и витражей.
</a:t>
            </a:r>
            <a:endParaRPr lang="en-US" sz="946" dirty="0"/>
          </a:p>
        </p:txBody>
      </p:sp>
      <p:sp>
        <p:nvSpPr>
          <p:cNvPr id="8" name="Text 1"/>
          <p:cNvSpPr txBox="1"/>
          <p:nvPr/>
        </p:nvSpPr>
        <p:spPr>
          <a:xfrm>
            <a:off x="350445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Аркбутаны стали внешней опорой, которая принимала часть нагрузки от сводов. Благодаря им мастера могли поднимать стены выше и делать интерьер светлее, не теряя прочности.
</a:t>
            </a:r>
            <a:endParaRPr lang="en-US" sz="902" dirty="0"/>
          </a:p>
        </p:txBody>
      </p:sp>
      <p:sp>
        <p:nvSpPr>
          <p:cNvPr id="9" name="Text 2"/>
          <p:cNvSpPr txBox="1"/>
          <p:nvPr/>
        </p:nvSpPr>
        <p:spPr>
          <a:xfrm>
            <a:off x="60769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объединяла инженерное мышление и религиозный замысел. Собор был не только храмом, но и результатом точного труда каменщиков, где каждый элемент имел конструктивный смысл.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987350" y="25115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готический собор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7800" y="356000"/>
            <a:ext cx="7410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влияла на мастерство и производство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2800" y="1646225"/>
            <a:ext cx="1573200" cy="124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башни, тараны и метательные машины стали важной частью войн. Чтобы строить и обслуживать их, требовались плотники, кузнецы и организованные мастерские.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2148513" y="3074975"/>
            <a:ext cx="1573200" cy="124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крепостей усилил спрос на металл и дерево. Развивались кузницы, литейные работы и производство доспехов, щитов, наконечников и крепёжных деталей.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3779288" y="1646225"/>
            <a:ext cx="1573200" cy="124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XIII–XIV века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потребности стимулировали специализацию ремесла. Появлялись отдельные мастерские для оружия, кожи, колёс, упряжи и перевозок, а снабжение становилось более планомерным.
</a:t>
            </a:r>
            <a:endParaRPr lang="en-US" sz="889" dirty="0"/>
          </a:p>
        </p:txBody>
      </p:sp>
      <p:sp>
        <p:nvSpPr>
          <p:cNvPr id="13" name="Text 5"/>
          <p:cNvSpPr txBox="1"/>
          <p:nvPr/>
        </p:nvSpPr>
        <p:spPr>
          <a:xfrm>
            <a:off x="7082288" y="1609300"/>
            <a:ext cx="1573200" cy="124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усложнялись: стены, башни и рвы проектировали с учётом осады. Техника войны всё теснее связывалась с развитием производства и городского хозяйства.
</a:t>
            </a:r>
            <a:endParaRPr lang="en-US" sz="9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какие хозяйственные решения поддерживали рост урожайности и обмена в Северной и Западной Европе.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меры и их эффект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работали вместе: улучшали урожай, уменьшали риск голода и поддерживали рост населения, городов и торговли.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средневекового хозяйства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читали средневековую карту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11632" y="3739825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Маппа-мунди не стремились дать точные расстояния. Их задача заключалась в том, чтобы показать мир как часть божественного замысла и напомнить о важнейших священных событиях.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68532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карт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изображения обучали и одновременно внушали определённый взгляд на Землю. Они соединяли знания, веру и порядок, понятный средневековому человеку.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49565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Т-О делили сушу на три части: Азию, Европу и Африку. Круг и буква Т были удобной схемой для запоминания и объяснения мира.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30599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таких карт часто помещали Иерусалим. Это подчёркивало духовное значение города и помогало читателю воспринимать пространство через библейскую историю, а не через географию.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были особенно полезны морякам Средиземноморья: на них отмечали берега, порты и направления плавания, что делало навигацию практичнее и надёжнее.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портолан рабочим инструментом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 карте точных ориентиров, тем она полезнее для плавания и измерения пути.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средневековой морской картографии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наблюдения и путешествия постепенно уточняли карты и сведения о Земле.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более точным знаниям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меняли представление о 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культура задавала общий взгляд на мир и сохраняла представления о месте человека в истории. При этом книги, изображения и проповеди помогали передавать знания от поколения к поколению.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и 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нужды городов, торговли и мореплавания требовали точных карт, приборов и расчётов. Поэтому Землю стали воспринимать как пространство, которое можно изучать и измерять.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 греческого и арабского языков расширили круг сведений о небесах, медицине и вычислениях. Европа получила более богатую научную традицию, чем прежде.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сделали обучение систематическим: там спорили, доказывали и проверяли аргументы. Это усилило интерес к логике, математике и астрономии как к способам понять устройство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не только сохраняло прошлое, но и шаг за шагом уточняло знания о мире. От символических карт и религиозных схем Европа пришла к измерению пространства, наблюдению и навигации.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как путь к точности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2026-07-26T16:45:04Z</dcterms:created>
  <dcterms:modified xsi:type="dcterms:W3CDTF">2026-07-26T16:45:04Z</dcterms:modified>
</cp:coreProperties>
</file>