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атмосфере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Атмосферная влага — это пар, капли и кристаллы льда, которые создают облака и осадки.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влага в воздухе важна для Земли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постоянно перемещается между океаном, сушей и атмосферой — это круговорот. Солнце нагревает воду, она испаряется, затем пар охлаждается и снова становится водой. От влажности зависят погода, облачность, осадки и даже самочувствие людей.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478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каких формах вода бывает в атмосфере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83967" y="2617500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атмосфере вода встречается в трёх основных состояниях: в виде водяного пара, капель и кристаллов льда. Эти формы сменяют друг друга при изменении температуры.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37100" y="2619346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обычно невидим, поэтому влажность не всегда можно «увидеть глазами». Когда же пар превращается в капли или лёд, появляются туман и облака.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362759" y="2618943"/>
            <a:ext cx="2686800" cy="31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какая форма воды преобладает, зависит от температуры воздуха и того, насколько высоко расположено облако над землёй. Чем холоднее, тем вероятнее лёд.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реки как главный «насос»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поверхности океанов, морей, рек и озёр вода испаряется и превращается в водяной пар. Влажный воздух легче набирать влагу, а потому испарение особенно заметно в тёплую погоду.
</a:t>
            </a:r>
            <a:endParaRPr lang="en-US" sz="1314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Влажная почва удерживает влагу и отдаёт её воздуху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влаги поступает в атмосферу с влажной почвы. Когда почва прогрета солнцем, вода из верхних слоёв быстрее превращается в пар и поднимается вверх.
</a:t>
            </a:r>
            <a:endParaRPr lang="en-US" sz="1363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добавляют влаги через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5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влагу через листья — это называется транспирацией. Поэтому в лесах и зелёных районах воздух часто бывает более влажным, чем на открытой местности.
</a:t>
            </a:r>
            <a:endParaRPr lang="en-US" sz="129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влага в воздухе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температура влияет на количество водяного пара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температура растёт, воздуху проще удерживать больше водяного пара, а при снижении холодают условия для этого.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охлаждения воздуха приходит момент, когда водяной пар превращается в капли — так чаще возникают туман и облака.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 зависимости влажности от температуры (без привязки к конкретной местности), методическая основа школьного курса.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6" y="1268183"/>
            <a:ext cx="3984830" cy="8896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1304926" y="2162433"/>
            <a:ext cx="3375231" cy="32940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этой величине воздух становится насыщенным и лишний пар начинает превращаться в капли.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метеорологии (понятийный уровень: насыщение и конденсация).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влажность показывает степень насыщения воздуха. Когда она достигает предела, начинается конденсация — именно тогда появляются видимые признаки влаги.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влажности воздуха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«запас» влаги можно описывать разными характеристиками: так проще сравнивать разные ситуации в атмосфере.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влажность отвечает на вопрос «сколько пара», а относительная — «насколько воздух близок к насыщению». Точка росы помогает понять, при каком охлаждении начнётся образование капель.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определения из школьного курса метеорологии (единые термины и смысл показателей).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755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и насыщенный воздух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683359" y="2942039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росы — это температура, при которой водяной пар становится насыщенным. Если охладить воздух до этой величины, пар больше не может оставаться в прежнем состоянии.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528190" y="2939393"/>
            <a:ext cx="2751600" cy="27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охлаждение происходит при подъёме воздуха или при контакте с более холодной поверхностью. Тогда пар превращается в мелкие капли воды или лёд.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363366" y="2939393"/>
            <a:ext cx="2751674" cy="2775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влаги уже находится в воздухе, тем выше точка росы. Поэтому при одинаковой температуре разный уровень влажности даёт разные условия для тумана и росы.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превращений: от испарения до облака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образования облаков при подъёме воздуха и достижении точки росы.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431" y="2225041"/>
            <a:ext cx="3355591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5136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облака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547427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из мельчайшей влаги в воздухе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состоят из очень маленьких капель воды или кристаллов льда. Когда воздух остывает, пар становится видимым, и эти крошечные частицы образуют облачную массу.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8372671" y="2400301"/>
            <a:ext cx="3282300" cy="3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облака выглядят по-разному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облаков связана с высотой, температурой и движением воздуха. Например, кучевые облака напоминают «башенки», а перистые — тонкие вытянутые полосы.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осадки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появляются, когда капли или кристаллы льда в облаке растут и уже не удерживаются восходящими потоками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у поверхности чаще даёт дождь, холод — снег; град связан с сильными грозовыми облаками, где льдинки успевают вырасти.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школьное описание процессов формирования осадков (без привязки к конкретной статистике).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7717" y="2233462"/>
            <a:ext cx="554100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38634" y="2213619"/>
            <a:ext cx="554100" cy="55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частицы пыли и соли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Ядра конденсации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Мельчайшие частицы пыли, дыма и морского аэрозоля помогают водяному пару «сцепляться» в капли. Это упрощает образование тумана и облаков, особенно при слабом подъёме воздуха.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Ускоряют появление видимой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воздухе много ядер, конденсация начинается раньше, и капли образуются быстрее. При этом туман может появляться уже при небольшом охлаждении ночью.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Влияют на состав капель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частицы несут на себе разные поверхности и химический состав. Поэтому меняются условия роста капель и могут отличаться характеристики облаков и тумана в разных районах.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частиц меняет «поведение» облака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частиц в воздухе, тем больше точек для образования капель. В результате меняется вид облаков и то, как быстро капли превращаются в осадки.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Туман, роса и иней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Ночь: поверхность остывает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земля и предметы теряют тепло. Воздух рядом с поверхностью охлаждается, и водяной пар начинает приближаться к насыщению.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Утро/раннее утро: роса или туман
</a:t>
            </a:r>
            <a:endParaRPr lang="en-US" sz="1439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воздух охладился до точки росы, пар превращается в капли. Капли на траве — это роса, а в приземном воздухе — туман.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температуры: иней
</a:t>
            </a:r>
            <a:endParaRPr lang="en-US" sz="1364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температуре ниже нуля пар может сразу кристаллизоваться. Так появляется иней на поверхности, часто после ясных морозных ночей.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воздуха в разные сезоны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испарение сильнее, поэтому абсолютное количество водяного пара обычно растёт. Однако относительная влажность может оставаться умеренной из-за тёплого воздуха.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различия объясняются балансом нагрева и испарения. Там, где тепла и влаги больше, показатели влажности повышаются и чаще формируются облака.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обобщение школьного курса (точные средние по России могут отличаться в зависимости от региона и методики).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влага влияет на погоду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717754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нужен для образования облаков, тумана и осадков. Когда влажный воздух поднимается и охлаждается, пар легче превращается в капли или кристаллы.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52978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влажность, тем труднее организму отдавать тепло через потоотделение. Поэтому при той же температуре становится душнее и тяжелее переносить жару.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381135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высокой влажности облака часто держатся дольше, а вероятность дождя или мороси выше. Пасмурная погода нередко связана с заполненными влагой слоями атмосферы.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9232490" y="2939393"/>
            <a:ext cx="2264185" cy="24622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гроз влажность ускоряет рост капель и льдинок в облаках. Поэтому в прогнозах уделяют внимание как температуре, так и содержанию влаги в воздухе.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28895" y="2054943"/>
            <a:ext cx="3166808" cy="36600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7722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воздуха больше всего влаги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685475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океаны — главный «поставщик» водяного пара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влаги находится над тёплыми океанами и в районах около экватора. Здесь сильнее прогревается вода, поэтому испарение идёт интенсивнее и воздух насыщается паром.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4536103" y="2247175"/>
            <a:ext cx="3282300" cy="33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 суше влажность сильно различается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влажность заметно меняется: пустыни суше, а рядом с морями — влажнее. Горы и направление ветров тоже влияют на то, как далеко влагосодержащий воздух доходит вглубь материков.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круговороте участвует не только вода поверхностей, но и влага, которая переносится ветром на большие расстояния.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этапов показывает, почему облака и осадки связаны с температурой и охлаждением воздушных масс.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круговорота воды (учебные материалы, без привязки к конкретной измерительной статистике).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78186" y="2400298"/>
            <a:ext cx="530754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влажность воздуха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приборы и методы, показывая, что именно измеряется и где применяется каждый способ.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методы дополняют друг друга: приборы дают точные значения рядом с поверхностью, а спутники помогают оценивать влагу над регионами.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курсу метеорологии и методам измерений влажности (без указания одного конкретного источника).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3000" y="2135775"/>
            <a:ext cx="554100" cy="55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1176" y="2162625"/>
            <a:ext cx="625500" cy="50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6627" y="2135780"/>
            <a:ext cx="484838" cy="55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62009" y="2135780"/>
            <a:ext cx="554100" cy="55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влажности для человека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96731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Самочувствие и дыхание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слишком сухом воздухе пересыхают горло и кожа, может усиливаться дискомфорт при кашле. Слишком влажный воздух способствует ощущению духоты и тяжести дыхания.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671182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Комфорт одежды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влажность высокая, одежда хуже высыхает, а пот испаряется медленнее. Поэтому тело охлаждается хуже, и даже умеренная температура ощущается теплее.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365221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для дома и продуктов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влажность может создавать условия для плесени и неприятного запаха. В сухом помещении быстрее высыхают материалы, а некоторые продукты портятся из‑за неправильного микроклимата.
</a:t>
            </a:r>
            <a:endParaRPr lang="en-US" sz="1528" dirty="0"/>
          </a:p>
        </p:txBody>
      </p:sp>
      <p:sp>
        <p:nvSpPr>
          <p:cNvPr id="16" name="Text 5"/>
          <p:cNvSpPr txBox="1"/>
          <p:nvPr/>
        </p:nvSpPr>
        <p:spPr>
          <a:xfrm>
            <a:off x="9059259" y="3116824"/>
            <a:ext cx="1818968" cy="2598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1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Проветривание и микроклимат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Поддерживать нормальную влажность помогают проветривание, устранение протечек и разумный режим отопления. Это снижает риск плесени и делает воздух более приятным для учёбы и отдыха.
</a:t>
            </a:r>
            <a:endParaRPr lang="en-US" sz="159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атмосфере управляет погодой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атмосфере существует как водяной пар, капли и кристаллы льда. Она влияет на облака, туман, росу, иней и осадки, а понимание влажности помогает объяснять погоду и изменения в природе.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2026-05-12T22:51:26Z</dcterms:created>
  <dcterms:modified xsi:type="dcterms:W3CDTF">2026-05-12T22:51:26Z</dcterms:modified>
</cp:coreProperties>
</file>