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мужчин и женщин: географический взгляд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 жизни влияет на долголетие мужчин и женщин?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географы изучают продолжительность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показывает, где и как живут люди, а продолжительность жизни помогает оценить качество жизни территории. В разных странах женщины обычно живут дольше мужчин, но величина разрыва заметно отличается от страны к стране и в регионах России.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средней продолжительности жизни мужчин и женщин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разрыв есть почти везде, но его величина различается. В странах с более высоким уровнем жизни оба показателя обычно выше.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разрыв показан для России; в странах с высокой продолжительностью жизни мужчины и женщины живут дольше, а различия чаще меньше.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/ World Bank, последние доступные оценки ожидаемой продолжительности жизни при рождении (приблизительно 2019–2023)
</a:t>
            </a:r>
            <a:endParaRPr lang="en-US" sz="6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организма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в среднем позже возникают некоторые сердечно-сосудистые проблемы, особенно в репродуктивном возрасте. Это одна из причин, по которым средняя продолжительность жизни у них часто выше.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организм нередко сильнее страдает от больших физических и эмоциональных перегрузок. Если к ним добавляются вредные привычки, риск ранних болезней возрастает ещё больше.
</a:t>
            </a:r>
            <a:endParaRPr lang="en-US" sz="904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 гормоны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здоровье влияют работа иммунной системы, гормональный фон и наследственная предрасположенность. Эти различия важны, но сами по себе не объясняют весь разрыв между полами.
</a:t>
            </a:r>
            <a:endParaRPr lang="en-US" sz="912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биологических особенностях на продолжительность жизни сильно воздействуют образ жизни, профессия, доступ к врачам и безопасность среды, в которой живёт человек.
</a:t>
            </a:r>
            <a:endParaRPr lang="en-US" sz="8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разрыва в продолжительности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причины чаще уменьшают продолжительность жизни мужчин и женщин и почему разница складывается не из одного, а из нескольких факторов.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формируется одновременно биологией, привычками, работой, травматизмом и обращением к врачам; отдельная причина сама по себе не объясняет различия полностью.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демографии и географии населения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 повседневные привычки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частое употребление алкоголя сокращают жизнь и повышают риск тяжёлых болезней. У мужчин такие привычки в среднем встречаются чаще, поэтому разрыв становится заметнее.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ослабляет организм, мешает восстановлению и ухудшает внимание. Из-за этого растёт вероятность ошибок, травм и хронической усталости, особенно у подростков и взрослых.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сердцу, сосудам и мышцам, а также снижает риск лишнего веса. Даже обычная ходьба и активные игры уже дают пользу здоровью.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вода и понятный режим дня помогают организму работать лучше. Если человек часто пропускает приёмы пищи и мало двигается, здоровье ухудшается быстрее.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разница в продолжительности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биология, привычки, условия жизни и медицина вместе влияют на здоровье мужчин и женщин.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77" y="1353524"/>
            <a:ext cx="206550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условия труда и риски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работа связана с подъёмом тяжестей, высотой и техникой. Здесь выше риск падений, ушибов и несчастных случаев, поэтому требуется особенно строго соблюдать правила безопасности.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добыче полезных ископаемых и тяжёлой промышленности возможны вредные вещества, шум и высокая нагрузка. Такие условия быстрее изнашивают организм и повышают вероятность профессиональных болезней.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важны внимание, долгие смены и ответственность за безопасность людей. Усталость и напряжённый график делают работу более рискованной, чем кажется со стороны.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женщины чаще работают в образовании, медицине и сфере услуг. Здесь меньше производственных травм, но остаются стресс, большая нагрузка и необходимость долго сохранять внимание.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от внешних причин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внешним причинам относят ДТП, травмы, несчастные случаи и насилие. В трудоспособном возрасте они особенно сильно влияют на потери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доля смертей от внешних причин заметно выше, значит безопасность дорог, рабочих мест и городской среды напрямую влияет на продолжительность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демографической статистики и материалов ВОЗ по внешним причинам смертности
</a:t>
            </a:r>
            <a:endParaRPr lang="en-US" sz="6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ранняя профилактика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болезнь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Профосмотры помогают вовремя увидеть повышенное давление, сахар в крови и первые признаки болезней сердца. Чем раньше найдена проблема, тем больше шансов на успешное лечение.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терпеть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долго не обращается к врачу, болезнь может стать серьёзнее. Детям и подросткам важно понимать: боль, слабость и частая усталость нельзя игнорировать.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заботиться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здоровья формирует ответственное отношение к себе. Особенно полезно начинать с подросткового возраста, когда привычки на будущее только складываются.
</a:t>
            </a:r>
            <a:endParaRPr lang="en-US" sz="10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Сердечно-сосудистые болезни как главная угроза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болезни сердца и сосудов нередко проявляются раньше, чем у женщин, особенно при курении, лишнем весе и низкой физической активности. Это повышает риск преждевременной смерти в трудоспособном возрасте.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Неподвижность, частые стрессы и нерегулярное питание усиливают нагрузку на сердце и сосуды. Когда к этому добавляются вредные привычки, вероятность инфаркта, инсульта и других осложнений заметно возрастает.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 давления, уровня сахара и холестерина помогают заметить проблему до появления тяжелых симптомов. Чем раньше начато лечение и изменены привычки, тем выше шанс сохранить здоровье на долгие годы.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развитых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люди чаще проходят обследования и получают помощь вовремя, смертность от сердечно-сосудистых болезней ниже. Это показывает, что профилактика может существенно сократить разрыв в продолжительности жизни.
</a:t>
            </a:r>
            <a:endParaRPr lang="en-US" sz="8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увеличить продолжительность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привычки и меры, которые снижают риск заболеваний и поддерживают здоровье в подростковом и взрослом возрасте.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влияют на здоровье не меньше медицины: они помогают снизить риск ожирения, диабета, гипертонии и болезней сердца.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профилактике здоровья и демографии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различия в рисках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разрыв обычно заметен в молодом и среднем возрасте, когда сильнее влияют поведение, травмы и внешние причины.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мужчинами и женщинами есть в любом возрасте, но в разные периоды жизни ее вызывают разные причины.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демографии и общественного здоровья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семьи, школы и окружения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семье дети впервые учатся соблюдать режим дня, нормально питаться, двигаться и не игнорировать недомогание. Эти привычки становятся основой отношения к собственному здоровью на долгие годы.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формирует не только знания, но и безопасные модели поведения: как вести себя на перемене, на улице и во время занятий спортом. Она также помогает снизить стресс и тревожность.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родители и учителя сами заботятся о здоровье, дети чаще перенимают это поведение. Поддержка взрослых снижает интерес к вредным привычкам и делает профилактику естественной частью жизни.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обращения за помощью, осторожности и ответственности особенно важны в подростковом возрасте. Они помогают избежать травм, вовремя заметить проблему и сохранить здоровье независимо от пола.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психическое здоровье: что важно заметить вовремя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не 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 мужчины часто стараются не показывать тревогу, раздражение или переутомление. Из-за этого помощь приходит поздно, хотя разговор с близкими, отдых и обращение к специалисту могли бы быстро улучшить состояние.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усталость становится опасной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учебы, тренировок или семейных нагрузок человек может начать хуже спать, терять аппетит и быстрее уставать. Если это длится неделями, организм перестает успевать восстанавливаться, а риск болезней и ошибок заметно растет.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спорт, сон и спокойный разговор помогают уменьшить напряжение и вернуть силы. Поддержка семьи и друзей особенно важна тогда, когда учеба, соревнования или личные переживания становятся слишком тяжелыми.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разных странах и регионах мира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и в статистике особенно заметны территории, где мужчины теряют больше лет жизни из-за риска, бедности и слабой профилактики.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безопаснее среда и доступнее медицина, тем меньше разрыв между мужчинами и женщинами в продолжительности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обобщённым данным ООН и ВОЗ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сохранение здоровья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привычки и своевременная помощь уменьшают риск болезней и травм.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географам важно изучать этот вопрос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помогает увидеть, где условия для людей благоприятнее, а где среда остается более тяжелой. Это удобный показатель для сравнения стран, регионов и крупных городов.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цифрами всегда стоят конкретные причины: медицина, транспорт, климат, работа, безопасность и привычки населения. Географу важно не только измерить разницу, но и объяснить 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качества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люди живут дольше, это часто связано с лучшей организацией пространства и общественных услуг. Поэтому показатель продолжительности жизни показывает общее качество жизни населения.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территория влияет на человека, а поведение людей — на территорию. Именно поэтому география населения изучает не только размещение людей, но и условия их 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риска и их 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и условия чаще сокращают жизнь и для кого они особенно опасны.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связано не с одной причиной, а с их сочетанием; профилактика и безопасная среда снижают потери для всех групп населения.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ВОЗ и демографических исследований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здоровье зависит и от территории, и от привычек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мужчин и женщин меняется от страны к стране, потому что на нее влияют медицина, безопасность, труд, климат и повседневные решения. Чем раньше начинается профилактика, тем больше шансов жить долго и активно.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2026-06-02T19:19:29Z</dcterms:created>
  <dcterms:modified xsi:type="dcterms:W3CDTF">2026-06-02T19:19:29Z</dcterms:modified>
</cp:coreProperties>
</file>