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наследственность и изменчивость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принципы передачи и появления разнообразия наследственных признаков.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признаков от родителей, а изменчивость создаёт новые варианты. Генетика сформировалась благодаря открытиям Менделя, открывшего законы наследования растений.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наследственности и изменчивости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генотип: основа наследственности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представляет собой полный набор генов организма, а фенотип — результат взаимодействия генотипа с окружающей средой, формирующий внешние и внутренние характеристики.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расположение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основной блок наследственной информации, расположенный на хромосомах. В человеческом геноме около 20–25 тысяч генов, каждый отвечает за определённые признаки.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наследственной информации и клеточного деления
</a:t>
            </a:r>
            <a:endParaRPr lang="en-US" sz="1716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содержат молекулы ДНК, связанные с белками, образуя компактные структуры в ядре клеток. У человека их 46, сгруппированных в 23 пары, что обеспечивает хранение и передачу наследственных данных.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человека выделяют аутосомы, определяющие большинство признаков, и половые хромосомы, отвечающие за пол и половое развитие. Их различие критично для передачи наследственной информации.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копирование генетики при делении соматических клеток, тогда как мейоз создаёт половые клетки с половинным набором хромосом, способствуя генетическому разнообразию.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классические эксперименты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выявил три основополагающих закона наследования, описывающих поведение признаков при скрещивании: доминирование, расщепление и независимое наследование.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опыты с горохом показали, что наследуемые признаки подчиняются определённым закономерностям, положившим начало современной генетике как науке.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гороха по признаку цвета семян, в первом поколении проявляется только доминантный признак — жёлтый цвет.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показывает, как один вариант гена может полностью подавить проявление другого, рецессивного, что объясняет фенотипическое 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доминирования: пример на горохе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1866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Менделя демонстрируют чёткое соотношение 3:1 между доминантными и рецессивными признаками во втором поколении.
</a:t>
            </a:r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предсказание закона расщепления и показывают стабильность наследования признаков через поколения.
</a:t>
            </a:r>
            <a:endParaRPr lang="en-US" sz="1244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расщепления: статистика потомства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показал, что разные пары признаков (например, цвет и форма семян) передаются потомству независимо друг от друга, что проявляется в разнообразных комбинациях фенотипов.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признаки наследуются независимо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потомков доказывает, что сочетания признаков происходят случайно, обеспечивая разнообразие и гибкость генетического наследования.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закона в опытах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аллельных и неаллельных генов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версии одного гена могут доминировать, неполно доминировать или кодоминировать, влияя на проявление признаков у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розовые цветки у ночной красавицы, где смешивается проявление двух аллелей, создавая промежуточный фенотип.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A и B проявляются одновременно в группе AB, демонстрируя совместное выражение аллелей.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и комплементарность отражают случаи, когда гены из разных локусов взаимодействуют, подавляют или совместно формируют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устойчивые изменения в ДНК, возникающие спонтанно или под воздействием мутагенов. Они бывают генные, хромосомные и геномные, различающиеся масштабом и последствиями.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 у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серповидноклеточная анемия, вызванная генной мутацией, а также синдром Дауна, связанный с хромосомной аномалией. Аналогичные изменения встречаются и у растений, например, белый окрас майской ландыши.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причины и примеры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 влиянием факторов среды и не сопровождается изменениями в генах. Она не передаётся потомству, но проявляется в изменениях фенотипа, таких как размер листьев или масса тела.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изменение формы листьев у берёзы при разной освещённости и морфологические особенности растений в различных климатических условиях. График нормы реакции отражает диапазон таких вариаций.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формируется в процессе полового размножения благодаря рекомбинации генов. Основные её источники — кроссинговер, независимое распределение хромосом и случайное оплодотворение.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появляются разнообразные генетические комбинации, что объясняет различия между братьями и сёстрами и поддерживает генетическое разнообразие в популяциях.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источники и примеры
</a:t>
            </a:r>
            <a:endParaRPr lang="en-US" sz="2391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изменчивость: влияние на организмы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отдельных генах могут вызвать наследственные болезни, например гемофилию — нарушение свертываемости крови, или альбинизм, обусловленный отсутствием пигментации. Эти мутации существенно влияют на здоровье и требуют медицинского контроля.
</a:t>
            </a:r>
            <a:endParaRPr lang="en-US" sz="994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Резистентность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бактерий способны создавать устойчивость к антибиотикам. Такие изменения позволяют микробам выживать и размножаться даже при лечении, что является серьёзной проблемой современной медицины и требует разработки новых препаратов.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мутации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повышают приспособленность организмов. Например, устойчивость сорных растений к гербицидам позволяет им выживать в обработанных полях, что показывает роль мутационной изменчивости в эволюции и адаптации.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и фенилкетонурия являются примерами аутосомно-рецессивных заболеваний, обусловленных мутациями в определённых генах, требующих ранней диагностики и специального лечения.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и синдром Клайнфельтера — хромосомные патологии, связанные с аномалиями числа хромосом. Наследование групп крови и резус-фактора имеет важное значение в медицине и трансфузиологии.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человека: примеры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изменчивости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обеспечивает адаптацию организмов к изменяющейся среде через естественный отбор. Благодаря изменчивости возможно появление новых признаков, повышающих шансы выживания.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устойчивость бактерий к антибиотикам, индустриальный меланизм у берёзовой пяденицы и появление вирусов, устойчивых к лекарственным препаратам, что иллюстрирует динамику эволюционных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17" y="977025"/>
            <a:ext cx="2019815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42" y="977025"/>
            <a:ext cx="2019815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117" y="977025"/>
            <a:ext cx="2019815" cy="226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42" y="977025"/>
            <a:ext cx="2019815" cy="2262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1852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овцы Долли в 1996 году ознаменовало прорыв в биотехнологиях, продемонстрировав возможность клонирования млекопитающих и открыв новые горизонты в генетических исследованиях.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1852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как научное достижение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93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точечно изменять участки ДНК, что открывает перспективы лечения генетических заболеваний и создания улучшенных сельскохозяйственных культур.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993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CRISPR/Cas9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58007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растений повышает устойчивость к вредителям и неблагоприятным условиям, а разработка трансгенных животных способствует улучшению продуктивности и здоровья.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58007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растения и животные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6606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индивидуализировать лечение на основе генетической информации человека, что повышает эффективность терапии и снижает риск осложнений.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6606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 биоинформатика
</a:t>
            </a:r>
            <a:endParaRPr lang="en-US" sz="1153" dirty="0"/>
          </a:p>
        </p:txBody>
      </p:sp>
      <p:sp>
        <p:nvSpPr>
          <p:cNvPr id="17" name="Text 9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генные 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генетики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вызывает опасения по поводу потенциального ущерба биоразнообразию и возможного распространения нежелательных мутаций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регулирование охватывает международные соглашения, запреты клонирования человека и вопросы защиты личной генетической информации, а также этические дебаты о редактировании эмбрионов.
</a:t>
            </a:r>
            <a:endParaRPr lang="en-US" sz="1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наследственности и изменчивости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в жизни и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помогают выявлять склонности к заболеваниям и адаптировать образование и карьеру, интегрируя генетику в повседневную жизнь и открывая новые горизонты науки.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в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массового секвенирования ДНК расширяет возможности исследования наследственных заболеваний и прогнозирования индивидуальных рисков, делая медицину более точной и персонифицированной.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резюме ключевых точек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аллели, хромосомы, генотип и фенотип — фундаментальные понятия, лежащие в основе биологических исследований наследственности.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Модификационная, комбинативная и мутационная изменчивость имеют различные механизмы и обеспечивают фенотипическое разнообразие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наследственности применяются в медицине для диагностики и лечения, а также в сельском хозяйстве и биотехнологиях для улучшения культур и животных.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генные технологии сопровождаются этическими вызовами, влияющими на развитие общества и научные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является основой понимания жизни, развития медицины и биотехнологий. Эти знания помогают решать глобальные проблемы здоровья и экологии, формируют будущее науки и способствуют социальной ответственности.
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 и изменчивости для общества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2026-05-10T05:33:32Z</dcterms:created>
  <dcterms:modified xsi:type="dcterms:W3CDTF">2026-05-10T05:33:32Z</dcterms:modified>
</cp:coreProperties>
</file>