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 и НН в причастиях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 или НН в причастии?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в тексте и в 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делают речь точнее: они называют признак по действию. Одна буква может изменить форму слова и его написание, поэтому правило особенно важно в школьных работах.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признак предмета не вообще, а через действие: читающий ученик, построенный дом, решённая задача. Поэтому оно связано одновременно и с предметом, и с действием.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прилагательным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причастие похоже на прилагательное: оно отвечает на вопросы какой? какая? какие? и изменяется по родам, числам и падежам, как и другие слова этого типа.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глагола причастие наследует значение действия и время образования. Именно поэтому важно знать, от какого глагола оно образовано: это помогает выбрать Н или НН без ошибки.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причастия часто встречаются в описаниях, пересказах и сочинениях. Если не определить форму слова, можно написать его неверно и исказить смысл всего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для полных причастий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условия написания и посмотрим, как они влияют на выбор одной или двух букв 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полных причастий решающими признаками чаще всего становятся приставка и зависимые слова: они ведут к НН.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по теме «Н и НН в причастиях»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одна Н, а когда НН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случаи чаще всего встречаются в теме и на что стоит обратить внимание в первую очередь.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доля приходится на полные причастия с НН, а краткие формы с одной Н — отдельная и хорошо запоминающаяся группа.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как подсказка для НН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уточняет зависимое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показывает, когда, кем или как выполнено действие: купленный вчера билет, крашенная мамой скамейка, прочитанная учениками книга. Такая связь помогает увидеть полное причастие.
</a:t>
            </a:r>
            <a:endParaRPr lang="en-US" sz="1115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НН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причастия есть зависимое слово, перед нами не просто признак предмета, а признак, связанный с действием. В таких случаях обычно пишется НН, а не одна Н.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заметить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читать не отдельное слово, а всё словосочетание. Если рядом есть уточняющее слово, оно помогает определить форму и не спутать причастие с прилагательным.
</a:t>
            </a:r>
            <a:endParaRPr lang="en-US" sz="12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вид глагола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приставку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причастие образовано от глагола с приставкой, это часто ведёт к написанию НН: написанный, сделанный, построенный. Приставка подсказывает, что слово связано с завершённым действием.
</a:t>
            </a:r>
            <a:endParaRPr lang="en-US" sz="923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вид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от глаголов совершенного вида чаще пишутся с НН: решённый, построенный, сказанный. Вид глагола помогает понять, есть ли в слове значение законченного действия.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тоже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—ова- и -ева- нередко встречаются в словах с НН: организованный, рисованный. Поэтому при разборе стоит смотреть не только на корень, но и на словообразование.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Отличаем от похожих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не всегда означает одинаковое написание. Одно и то же основание может дать разные слова, и выбор буквы зависит от того, является ли слово причастием.
</a:t>
            </a:r>
            <a:endParaRPr lang="en-US" sz="9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«Н и НН в причастиях»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звучат похоже, но пишутся по-разному из-за различий в части речи и значении.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не гарантирует одинаковое написание: решают значение слова, его форма и контекст.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 или НН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проверить слово в предложении и избежать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проверять слова вроде «прочитана», «отправлено», «решена»: краткая форма почти всегда означает одну Н.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 пишется в кратких причастиях
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17" y="1540468"/>
            <a:ext cx="410025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83355"/>
            <a:ext cx="465300" cy="3722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причастие отличается от прилагательного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Отглагольные прилагательные называют признак как свойство предмета: варёный картофель, кованая ограда, мороженая рыба. В таких словах действие уже не ощущается, поэтому обычно пишется одна н.
</a:t>
            </a:r>
            <a:endParaRPr lang="en-US" sz="124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сохраняет значение действия: варенный в кастрюле картофель, выкованная цепь, замороженный продукт. Оно отвечает на вопрос, что сделанный или какой по действию, поэтому часто пишется нн.
</a:t>
            </a:r>
            <a:endParaRPr lang="en-US" sz="1328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Различить формы помогает окружение слова в предложении. Если рядом есть зависимое слово или уточнение действия, перед нами причастие; если признак общий и постоянный, вероятнее прилагательное.
</a:t>
            </a:r>
            <a:endParaRPr lang="en-US" sz="13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учебным примерам темы; данные условные, 2025
</a:t>
            </a:r>
            <a:endParaRPr lang="en-US" sz="70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написании Н и НН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там, где слово похоже и на прилагательное, и на причастие. Именно поэтому важно проверять форму, а не только звучание.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группа ошибок связана с полными причастиями, где путают н и нн. Краткая форма тоже требует отдельной проверки.
</a:t>
            </a:r>
            <a:endParaRPr lang="en-US" sz="11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93" y="1491728"/>
            <a:ext cx="45255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143" y="2319856"/>
            <a:ext cx="646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92746"/>
            <a:ext cx="513600" cy="45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58122"/>
            <a:ext cx="513600" cy="410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 объясняются только правилом и требуют запоминания по словарю. Они могут звучать похоже на причастия, но пишутся по традиции языка.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со словом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такие формы напоминают причастия, однако значение действия в них ослаблено или отсутствует. Поэтому важно не подменять правило простой проверкой по глаголу.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на 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словам полезно возвращаться в упражнениях и диктантах. Чем чаще ученик встречает их в тексте, тем быстрее запоминает правильное написание без лишних сомнений.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минимум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практике достаточно узнавать самые частые словарные формы и не пытаться к каждой из них применять одинаковую схему. Это экономит время и снижает число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 запоминания правила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действие — ищем нн
</a:t>
            </a:r>
            <a:pPr algn="ctr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 приставкой или зависимым словом обычно подсказывает причастие. В нём сохраняется связь с действием, поэтому на письме чаще появляется две буквы н. Такой признак легко увидеть в предложении и проверить по смыслу.
</a:t>
            </a:r>
            <a:endParaRPr lang="en-US" sz="949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 — одна н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причастие становится кратким, оно сообщает только результат действия. В этой форме правило почти не меняется: пишется одна н, и именно это помогает быстро отличать её от полной формы.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два столбца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держать перед глазами две группы признаков. В одной — краткая форма и слова без зависимых уточнений, в другой — приставка, зависимые слова и связь с действием. Такая схема помогает не путаться при письме.
</a:t>
            </a:r>
            <a:endParaRPr lang="en-US" sz="10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711574"/>
            <a:ext cx="3432300" cy="7016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Тренировка: определяем написание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слова и проверь, по какому признаку выбирается одна или две буквы 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решению — не корень, а грамматический признак слова. Краткая форма даёт одну н, а приставка и действие чаще ведут к нн.
</a:t>
            </a:r>
            <a:endParaRPr lang="en-US" sz="1184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правописания н и нн в причастиях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 письме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быстро выбрать нужное написание в причастии.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письменной речи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может изменить значение слова и сделать предложение неясным. В изложении и сочинении это особенно заметно, потому что читатель опирается на каждую деталь формы.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показывает, что ученик умеет проверять слово по признакам, а не писать его наугад. Это важно в диктантах, контрольных и домашних заданиях.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закреплено, писать становится быстрее и спокойнее. Ученик меньше сомневается в знакомых словах и реже возвращается к исправлениям.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по материалам темы; данные условные, 2025
</a:t>
            </a:r>
            <a:endParaRPr lang="en-US" sz="77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контекст помогает выбрать правильную форму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корень в разных предложениях ведёт себя по-разному. Поэтому важно читать слово вместе с окружающими словами, а не отдельно.
</a:t>
            </a:r>
            <a:endParaRPr lang="en-US" sz="111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увидеть тип формы: прилагательное, полное причастие или краткое причастие. Именно окружение слова подсказывает правильное написание.
</a:t>
            </a:r>
            <a:endParaRPr lang="en-US" sz="11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себя перед записью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6175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полная это форма или краткая. Краткая форма почти всегда сразу подсказывает одну н, поэтому этот шаг помогает быстро сузить выбор.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3320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проверь, есть ли приставка и зависимое слово. Эти признаки часто указывают на причастие и помогают понять, почему в слове пишется нн.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70454" y="2211500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подумай, обозначает ли слово действие или только постоянный признак. Если осталась неуверенность, полезно вспомнить исключения и ещё раз перечитать предложение.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которое помогает писать без ошибок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 в причастиях, нужно смотреть на форму слова, его значение и окружение в предложении. Краткая форма обычно даёт одну н, а полная нередко требует нн.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2026-05-28T06:06:42Z</dcterms:created>
  <dcterms:modified xsi:type="dcterms:W3CDTF">2026-05-28T06:06:42Z</dcterms:modified>
</cp:coreProperties>
</file>