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основа жизни и источник кислорода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водоросли питают воду кислородом и поддерживают экосистемы во всем мире.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водорослей и их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появились более миллиарда лет назад и первыми превратили Землю в кислородный мир, став основой для жизни в воде и на суше.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водорослей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содержат хлорофилл и живут в пресных водоёмах, активно участвуя в фотосинтезе и кислородном балансе.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обитают в холодных морях, обладают уникальными пигментами и играют важную роль в пищевой промышленности.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Синезелёные водоросли — цианобактерии, часто вызывающие цветение воды и влияющие на азотный баланс экосистем.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способны расти на больших глубинах благодаря особым пигментам и используются для получения агар-агара.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водоросли: строение и разнообразие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— маленький помощник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— одноклеточная зелёная водоросль, широко используемая в исследованиях фотосинтеза и биотехнологиях благодаря высокой скорости роста и насыщенному содержанию хлорофилла.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Улотрикс — нитчатая зелёная водоросль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Улотрикс образует длинные зелёные нити на камнях в пресных водоёмах, помогая очищать воду и снабжая атмосферу кислородом.
</a:t>
            </a:r>
            <a:endParaRPr lang="en-US" sz="107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Хламидомонада — одноклеточная с жгутиками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Хламидомонада обладает двумя жгутиками для передвижения и служит моделью для изучения движений клеток и процессов фотосинтеза в лабораториях.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водоросли: особенности и применение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— океанский гигант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может достигать длины до 45 метров и служит богатым источником йода, активно применяясь в пищевой и фармацевтической промышленности.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Фукус — береговой обитатель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Фукус растёт на каменистых берегах, содержит альгинаты, используемые в производстве пищевых гелей и косметики, а также улучшает качество морской воды.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Макроцистис — крупные водоросли холодных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водоросли формируют подводные леса, создавая среду для морских животных и обеспечивая биоразнообразие прибрежных экосистем.
</a:t>
            </a:r>
            <a:endParaRPr lang="en-US" sz="86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и их глубинные возможности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содержат фикоэритрин — красный пигмент, позволяющий им улавливать свет на больших глубинах в море.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Порфира используется в пищу, особенно в Японии, а её производные применяются для создания агар-агара в лабораториях.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водоросли способствуют поддержанию экологического баланса, адаптируясь к различным световым условиям в водной среде.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мир диатомовых водорослей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кремнезёмные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водоросли покрыты тончайшими кремнезёмными клеточными стенками с уникальными узорами, которые обеспечивают защиту и служат основой для диатомита.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и основа водных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составляют значительную часть фитопланктона, поддерживая питание рыб и других водных животных, влияя на продуктивность морей и озёр.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диатомита в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диатомовых водорослей создают пористый диатомит, применяемый как фильтр, наполнитель и абразив в разных сферах промышленности.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Синезелёные водоросли и их двойственная роль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способны к фотосинтезу, улучшая качество воды за счет обогащения азотом, необходимым для роста других растений.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вызывают массовое цветение воды, что приводит к нехватке кислорода и вреду для водных организмов.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выделяют токсины, опасные для животных и человека, вызывая экологические проблемы и ограничения в использовании воды.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одни из самых древних и выносливых, сохранившихся с древних времён до сегодняшнего дня.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биомасса морских водорослей доминирует благодаря бурым и диатомовым видам.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биомассы водорослей различных групп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и диатомовые водоросли составляют около 70% морской биомассы, влияя на морские экосистемы.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океанологических исследований, 2023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водорослей: дыхание планеты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производят до 70% кислорода Земли, преобразуя солнечный свет, воду и углекислый газ в жизненно важный кислород и энергию.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пигменты помогают эффективно улавливать свет, обеспечивая фотосинтез даже в условиях недостаточного освещения.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как ключевое звено пищевых цепей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– главные производители органического вещества в водных экосистемах, преобразующие солнечный свет в пищу для зоопланктона и мелких рыб.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разнообразие животных в водоёмах напрямую зависят от биомассы водорослей, которые служат основой питания для многих водных организмов.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водорослей влияет на продуктивность экосистем, обеспечивая энергетическую базу и поддерживая стабильность водных сообществ.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продукты, получаемые из водорослей, и их применение в разных отраслях промышленности.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из водорослей и сферы использования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водоросли используются в пищевой, фармацевтической и косметической сферах, что подчёркивает их экономическую и экологическую значимость.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ФАО (FAO) — международная организация по продовольствию и сельскому хозяйству
</a:t>
            </a:r>
            <a:endParaRPr lang="en-US" sz="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питании человека: примеры продуктов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Нори — незаменимый ингредиент японской кухни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Сушёные листы нори из красной водоросли порфиры широко применяются для приготовления суши и роллов, придавая им неповторимый вкус и пользу. Это ключевой продукт традиционного рациона в Японии.
</a:t>
            </a:r>
            <a:endParaRPr lang="en-US" sz="853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Ламинария: природный источник йода и витаминов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часто используется в свежем и сушёном виде в салатах. Этот вид бурых водорослей богат минералами и поддерживает здоровье щитовидной железы благодаря высокому содержанию йода.
</a:t>
            </a:r>
            <a:endParaRPr lang="en-US" sz="83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Спирулина — питательная добавка для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Спирулина — микроводоросль, популярная среди спортсменов за счёт высокого содержания белка, витаминов и микроэлементов. Её применяют для укрепления иммунитета и улучшения обмена веществ.
</a:t>
            </a:r>
            <a:endParaRPr lang="en-US" sz="85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водорослей на чистоту и качество воды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активно поглощают из воды вредные вещества, участвуют в естественной очистке и биологической фильтрации озёр и прудов, улучшая качество водной среды.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чрезмерное размножение водорослей вызывает цветение воды, снижая содержание кислорода и провоцируя массовую гибель рыбы, что требует вмешательства экологов для нормализации экосистемы.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использование водорослей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служат сырьём для производства биотоплива и биопластика, обеспечивая экологичные альтернативы традиционным ресурсам и уменьшая нагрузку на природу.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них получают удобрения и корм для растений, что способствует усилению сельскохозяйственной продуктивности и улучшению качества почвы.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водоросли применяются для очистки сточных вод и создания биофильтров, а также для извлечения биоактивных веществ в медицинской и косметической промышленности.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с участием водорослей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циклического обмена веществ и энергии в водной экосистеме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массового цветения водорослей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цветение водорослей снижает уровень кислорода в воде, что вызывает гибель рыбы и разрушает баланс в экосистемах, особенно в Азовском и Балтийском морях.
</a:t>
            </a:r>
            <a:endParaRPr lang="en-US" sz="973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некоторые виды выделяют токсичные вещества, ухудшая качество воды и создавая риски для здоровья людей и животных, что требует контроля и профилактических мер.
</a:t>
            </a:r>
            <a:endParaRPr lang="en-US" sz="953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регулируют содержание кислорода и углекислого газа в воде, способствуют очистке и поддержанию экосистем, обеспечивая стабильность водных ресурсов.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экологические исследования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водорослей в производство кислорода на планете обеспечивает жизнедеятельность водных и наземных организмов.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94" y="2957638"/>
            <a:ext cx="2153613" cy="185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159" y="2957638"/>
            <a:ext cx="2153613" cy="18591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784" y="2957638"/>
            <a:ext cx="2153613" cy="18591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258" y="2957638"/>
            <a:ext cx="2153613" cy="185917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удивительные факты о водорослях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455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Волвокс — колониальная зелёная водоросль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Волвокс состоит из тысяч клеток, образующих прозрачные колонии, напоминающие маленькие шары. Это уникальная форма жизни, демонстрирующая переход от одноклеточных к многоклеточным организмам.
</a:t>
            </a:r>
            <a:endParaRPr lang="en-US" sz="835" dirty="0"/>
          </a:p>
        </p:txBody>
      </p:sp>
      <p:sp>
        <p:nvSpPr>
          <p:cNvPr id="10" name="Text 2"/>
          <p:cNvSpPr txBox="1"/>
          <p:nvPr/>
        </p:nvSpPr>
        <p:spPr>
          <a:xfrm>
            <a:off x="267862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Рекордная длина ламинарии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может достигать до 45 метров в длину, что делает её одним из самых крупных представителей водорослей в морях. Она формирует подводные леса, обогащающие биосферу.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4832249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водоросли в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диатомовых водорослей из кремнезёма используют в зубной пасте и фильтрах для воды. Их сложные микроскопические узоры обеспечивают важные технические свойства.
</a:t>
            </a:r>
            <a:endParaRPr lang="en-US" sz="853" dirty="0"/>
          </a:p>
        </p:txBody>
      </p:sp>
      <p:sp>
        <p:nvSpPr>
          <p:cNvPr id="12" name="Text 4"/>
          <p:cNvSpPr txBox="1"/>
          <p:nvPr/>
        </p:nvSpPr>
        <p:spPr>
          <a:xfrm>
            <a:off x="6963727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Биолюминесцентные виды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способны светиться в темноте — этот эффект биолюминесценции создаёт удивительные световые проявления в морской воде, привлекая внимание учёных и туристов.
</a:t>
            </a:r>
            <a:endParaRPr lang="en-US" sz="853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фундамент жизни и инноваций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играют ключевую роль в поддержке жизни и развитии технологий. Изучение и рациональное использование этих организмов открывают новые горизонты для охраны природы и человеческого прогресса.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2026-05-08T10:44:47Z</dcterms:created>
  <dcterms:modified xsi:type="dcterms:W3CDTF">2026-05-08T10:44:47Z</dcterms:modified>
</cp:coreProperties>
</file>