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27. Дециметр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помогает измерять длину быстро, точно и без лишнего счёта.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длинный, считать по одному сантиметру долго. Дециметр делает измерение быстрее: удобно для лент, верёвок, полосок бумаги и сторон фигур.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в измерениях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сантиметров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— это отрезок, который состоит из десяти сантиметров. На линейке такой кусочек легко увидеть: от нуля до отметки 10 см. Он помогает считать длину не по одному делению, а сразу десятком.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1 дм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показать линейку и выделить на ней участок длиной 1 дм, становится понятно, как маленькие сантиметры складываются в удобную меру. Такой рисунок особенно полезен тем, кто только учится измерять аккуратно.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дециметр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сантиметров составляют один дециметр.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урока: по нему легко переводить длину из дм в см и обратно.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математики для 1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нулём и 10 см находятся десять равных частей. Это помогает понять, что 1 дм — это не что-то новое и страшное, а просто 10 сантиметров вместе.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на линейке ноль — именно от него начинается измерение. Без него длина может «сбежать» в сторону, как непослушный карандаш.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смотрим на отметку 10 см. Расстояние от нуля до этой черты и есть один дециметр.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1 дм на линейке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около 1 дм встречается у знакомых вещей: небольшой закладки, короткой линейки, детской ладони или стороны маленькой коробочки. Их удобно сравнивать с отрезком 10 см.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длиной около 1 дм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запомнить меру без зубрёжки. Когда предмет можно подержать в руках и сопоставить с линейкой, дециметр становится понятным и почти «домашним».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длиннее 10 см, удобно сразу искать, сколько в нём целых дециметров. Так счёт становится короче и понятнее, особенно когда длина заметно больше одной линейки.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предметы дециметрами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 см записывают как 1 дм 2 см. Сначала берут один полный дециметр, а оставшиеся сантиметры добавляют отдельно, чтобы не потерять точность.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длина равна 20 см, это уже 2 дм. Здесь всё просто: два раза по 10 см складываются в удобную запись без лишних вычислений.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помогает быстро читать длину и сравнивать предметы. Она особенно полезна, когда нужно не просто измерить, а сразу понять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сантиметры в дециметры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сантиметров к дм строится на счёте десятками и остатке меньше 10.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перевести дециметры в сантиметры, число дм умножают на 10. Это значит, что каждый дециметр превращается в десять сантиметров.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перевести дециметры в сантиметры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решать задачи на длину и сравнивать отрезки. Например, 4 дм — это 40 см, а 7 дм — это 70 см.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легко запомнить: дециметры дружат с десятками. Поэтому перевод всегда получается быстрым и без лишнего счёта по одному сантиметру.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длина может записываться по-разному: 18 см или 1 дм 8 см. На линейке это будет один и тот же отрезок, только записанный разными словами.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записи одной длины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очень полезен: он показывает, что меняется форма записи, а не сама длина. Это помогает не путаться и спокойно работать с сантиметрами и дециметрами.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сравниваем только одинаковые единицы измерения: сантиметры с сантиметрами, дециметры с дециметрами. Так сразу видно, какая длина больше и меньше, без лишнего пересчёта.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длины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единицы разные, их нужно привести к одной. Например, 25 см больше, чем 2 дм, потому что 2 дм — это всего 20 см, а 25 больше 20.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помнить простое правило: сначала переводим, потом сравниваем. Тогда никаких путаниц не будет, и ответ получится точным, как у настоящего мастера измерений.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Записываем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рассматриваем обе длины и проверяем, где указаны дециметры, а где сантиметры.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Складываем дециметры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прибавляем только дм, чтобы получить общую крупную часть длины.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Складываем сантиметры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прибавляем сантиметры. Если их стало 10 или больше, меняем 10 см на 1 дм.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0325" y="67156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Записываем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получаем аккуратную запись, например 3 дм 9 см, и проверяем её ещё раз.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длин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сначала удобно привести обе длины к одинаковой записи. Тогда видно, что именно нужно убрать и сколько останется после действия.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длин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сантиметров не хватает, один дециметр заменяют на 10 см. После этого вычитание становится простым и понятным, как разрезать длинную ленту на части.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вычитают дециметры, потом сантиметры. Например, из 4 дм 6 см можно вычесть 2 дм 3 см и получить 2 дм 3 см.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ошибиться в задаче и сразу записать правильный ответ с нужными единицами измерения, не теряя ни одного сантиметра.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почти как ладошка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часто имеет длину, близкую к 1 дм, поэтому его удобно показать рядом с линейкой. Ребёнок сразу видит, что дециметр — это не что-то далёкое, а вполне знакомый размер из школьного дня.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бумаги для поделки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отрезать бумажную полоску длиной 1 дм, она хорошо подходит для аппликации или закладки. Такой пример помогает запомнить меру длины через дело: измерил, вырезал и сразу увидел результат своими глазами.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и детали конструктора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для поделок и отдельные детали конструктора часто имеют небольшую длину, которую удобно оценивать дециметрами. Это помогает сравнивать предметы быстрее и учит замечать длину не только в сантиметрах.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дециметр встречается вокруг нас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629" y="3085166"/>
            <a:ext cx="176725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дециметр и сантиметр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видит 1 дм и думает, что это 1 см. Нужно помнить: дециметр в десять раз длиннее, поэтому счёт всегда идёт по 10.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десять сантиметров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вспомнить, что в одном дм ровно 10 см. Если это правило держать в голове, перевод длины становится быстрым и аккуратным.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без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12 см ошибочно пишут как 12 дм. Правильно сначала найти десятки, а потом остаток: получится 1 дм 2 см, и ответ сразу станет верным.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запутаться и выбрать правильные единицы измерения.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сантиметров составляют один дециметр.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урока: дм связан с десятком. Благодаря этому длины легче измерять, сравнивать и записывать без лишних трудностей.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математики для 1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 классе предметы длиной примерно 1 дм: карандаш, закладку, маленькую линейку. Сравните их с помощью линейки и скажите, что длиннее.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закрепление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измерьте полоски бумаги и ленты. Попробуйте записать результаты в дм и см, чтобы потренироваться считать по 10 и не терять остаток.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очень простое: 1 дм равен 10 см. Его нужно знать наизусть, как таблицу умножения для маленького отрезка.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перевести дм в см, число умножают на 10. Так 4 дм становятся 40 см, а 7 дм — 70 см.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длине есть и дм, и см, их можно записывать вместе. Это удобно, когда сантиметров меньше 10 и они остаются отдельно.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уже знаком!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познакомились с дециметром, научились находить его на линейке, сравнивать длины и переводить сантиметры в дм и обратно. Теперь измерения стали намного проще и веселее.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2026-05-20T14:19:38Z</dcterms:created>
  <dcterms:modified xsi:type="dcterms:W3CDTF">2026-05-20T14:19:38Z</dcterms:modified>
</cp:coreProperties>
</file>