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темой: размножение организмов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даёт жизнь новым организмам и сохраняет их существование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размножения
</a:t>
            </a:r>
            <a:endParaRPr lang="en-US" sz="2246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за размножением делали наши предки. Научные исследования начались в XVIII веке, обогащая знания биологии и улучшая сельское хозяйство и медицину.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процесс, при котором живые существа порождают потомство, похожее на себя по наследственным признакам. Это ключевая функция жизни, обеспечивающая продолжение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размножения — сохранить генетические особенности организма. Благодаря этому род продолжается из поколения в поколение, поддерживая стабильность и разнообразие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размножение?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поддержание численности и устойчивость популяций, что способствует балансу в природных сообществах.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размножения приведёт к вымиранию видов, нарушая экосистемы и снижая биологическое разнообразие на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размножения, такие как самоопыление у растений и массовое размножение насекомых, способствуют распространению организмов и жизненному многообразию.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природы?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другого организма, когда новый организм возникает от одного родителя. Это быстрый способ увеличения численности.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слияния мужской и женской половых клеток — гамет. Оно обеспечивает генетическое разнообразие потомства через сочетание наследственных признаков.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способа размножения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между двумя способами размножения по ключевым характеристикам.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быстрое, но потомство однородное, половое — медленнее, но обеспечивает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путём деления клетки на две. Это самый простой и быстрый способ их размножения, позволяющий быстро увеличивать численность.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бактерий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водные животные, как гидра, размножаются почкованием — от матери отходит новая особь, которая со временем отделяется и становится самостоятельной.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гидры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размножение происходит с помощью клубней — подземных стеблей, которые прорастают и дают новые растения с теми же качествами.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картофеля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полового размножения необходимы мужские и женские гаметы, которые сливаются в процессе оплодотворения, формируя зиготу — начало нового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содержит полный набор генов, обеспечивая уникальное сочетание наследственных признаков будущего потомства.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встречается у рыб, птиц и млекопитающих, где новое поколение развивается из оплодотворённого яйца или зародыша.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половое размножение?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зависит от типа организмов: у микробов часто преобладает бесполое размножение.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способов размножения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и животных размножаются половым способом, обеспечивая генетическое 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2023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генетическое разнообразие, что повышает устойчивость видов к болезням и изменчивости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адаптивные возможности организмов, позволяя лучше приспосабливаться к смене экологических условий.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появление новых признаков и вариаций в потомстве, что стимулирует эволюционные процессы.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поддержанию здоровья популяций, снижая вероятность передачи вредных мутаций от родителей к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минусы бесполого размножения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увеличивать численность особей, так как не требует поиска партнёра и подходит для стабильных, неизменных условий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потомство при таком способе идентично родителю, что ограничивает генетическое разнообразие и снижает адаптивные возможности видов при изменениях окружающей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новых признаков затрудняет выживание в неблагоприятных условиях, поэтому бесполое размножение больше подходит для устойчивых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размножения у растений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размножаются семенами, которые образуются после опыления и оплодотворения. Например, яблоня даёт новые растения через семена, что обеспечивает обмен генами.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с использованием частей растения — листьев, корней или побегов. Фиалки размножаются листьями, а картофель — клубнями, что обеспечивает быстрое размножение без участия семян.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животных, например червей и гидр, встречается бесполое размножение путём деления или почкования, позволяющее быстро увеличивать численность в благоприятных условиях.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размножения у животных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характерно для млекопитающих, птиц и рыб, где участвуют две половые клетки, что обеспечивает генетическое разнообразие потомства.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например пчёлы, способны к комбинированным способам размножения, сочетая бесполое и половое в разные периоды жизни для адаптации.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размножения у животных зависит от среды обитания и биологических особенностей вида, что влияет на выживаемость и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размножается путём простой бинарной фиссии: одна клетка делится на две идентичные. Этот способ обеспечивает быстрое увеличение численности при благоприятных условиях среды.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амёбы — пример простейшего бесполого размножения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их уникальный способ размножения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 пополам без половых клеток. Такой способ позволяет микробам стремительно расселяться и заселять различные среды, увеличивая устойчивость к изменениям.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размножаются простейшие и бактерии?
</a:t>
            </a:r>
            <a:endParaRPr lang="en-US" sz="21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имеют значительные различия в скорости размножения, что отражает их биологические особенности и адаптацию к среде.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размножения: сравнение организмов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бактерий обеспечивает устойчивость и быстрое заселение; у животных и растений период репродукции значительно длиннее, что связано с их более сложной организацией.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организма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рождения до размножения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оказывает влияние на активность размножения: слишком низкие или высокие температуры снижают шансы на оплодотворение и развитие потомства.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света, особенно у растений, регулирует время цветения и формирования семян, влияя на период размножения в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 и пищи напрямую связана с возможностями организмов к размножению: недостаток ресурсов ограничивает размножение и выживаемость потомства.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окружающая среда влияет на размножение?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1996 году впервые был клонирован млекопитающий — овца Долли. Этот метод позволяет создавать генетически идентичных организмов для науки и медицины.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— новый подход к размножению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выращивание растений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выращивать растения из отдельных клеток в пробирках. Это помогает сохранять редкие виды и быстро размножать ценные сельскохозяйственные культуры.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области размножения
</a:t>
            </a:r>
            <a:endParaRPr lang="en-US" sz="19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репродуктивная способность помогает видам восстанавливаться после природных катастроф, таких как пожары или наводнения.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благоприятных условий в заповедниках повышает шанс на успешное размножение исчезающих видов и сохранение биологического 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питомниках и программах восстановления важно для поддержания популяций, находящихся на грани исчезновения.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охрана животных и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ключевой процесс жизни на Земле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устойчивость, разнообразие и сохранение всех живых организмов. Понимание этого процесса важно для защиты природы и развития науки и 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2026-05-08T07:46:48Z</dcterms:created>
  <dcterms:modified xsi:type="dcterms:W3CDTF">2026-05-08T07:46:48Z</dcterms:modified>
</cp:coreProperties>
</file>