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Красочность музыкальной гармонии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рисует свет, тень и движение через созвучия?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помогает мелодии звучать полнее и точнее передавать настроение. Одни созвучия кажутся светлыми и устойчивыми, другие — напряжёнными или задумчивыми. Именно поэтому одна и та же мелодия может восприниматься совсем по-разному.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в музыке: от простого к выразительному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97" y="3255759"/>
            <a:ext cx="248328" cy="3311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3145" y="3291469"/>
            <a:ext cx="324602" cy="2596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758" y="1602394"/>
            <a:ext cx="317232" cy="317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66960" y="1614850"/>
            <a:ext cx="328860" cy="292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24597" y="1602394"/>
            <a:ext cx="317232" cy="31723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показывает, каким именно голосом или инструментом звучит аккорд. Один и тот же набор нот у фортепиано, струнных и хора вызывает разные слуховые ощущения.
</a:t>
            </a:r>
            <a:endParaRPr lang="en-US" sz="1352" dirty="0"/>
          </a:p>
        </p:txBody>
      </p:sp>
      <p:sp>
        <p:nvSpPr>
          <p:cNvPr id="16" name="Text 2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 и сила звука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звучания и громкость сильно влияют на образ. Нижний регистр делает гармонию плотнее, а яркая динамика помогает ей выделяться и звучать более эмоционально.
</a:t>
            </a:r>
            <a:endParaRPr lang="en-US" sz="1352" dirty="0"/>
          </a:p>
        </p:txBody>
      </p:sp>
      <p:sp>
        <p:nvSpPr>
          <p:cNvPr id="17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 задаёт общий характер звучания. Мажор обычно воспринимается светлее и увереннее, а минор — мягче и спокойнее. Он сразу направляет слух к определённому настроению.
</a:t>
            </a:r>
            <a:endParaRPr lang="en-US" sz="1131" dirty="0"/>
          </a:p>
        </p:txBody>
      </p:sp>
      <p:sp>
        <p:nvSpPr>
          <p:cNvPr id="18" name="Text 4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Аккорды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Аккорды соединяют несколько звуков в одно созвучие. Их смена создаёт движение, а более сложные сочетания делают музыку богаче, глубже и заметно выразительнее.
</a:t>
            </a:r>
            <a:endParaRPr lang="en-US" sz="1131" dirty="0"/>
          </a:p>
        </p:txBody>
      </p:sp>
      <p:sp>
        <p:nvSpPr>
          <p:cNvPr id="19" name="Text 5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Интервалы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звуками меняет впечатление от гармонии. Одни интервалы звучат спокойно и устойчиво, другие добавляют остроту, ожидание или лёгкое внутреннее напряжение.
</a:t>
            </a:r>
            <a:endParaRPr lang="en-US" sz="1131" dirty="0"/>
          </a:p>
        </p:txBody>
      </p:sp>
      <p:sp>
        <p:nvSpPr>
          <p:cNvPr id="20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музыкальная палитра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Мажорное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Мажорные созвучия часто воспринимаются как светлые, открытые и уверенные. Даже простая мелодия в мажоре обычно кажется более радостной и собранной.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Минорное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Минорные созвучия звучат мягче, глубже и нередко вызывают задумчивое настроение. Если та же мелодия переходит в минор, её характер становится заметно спокойнее или печальнее.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Мажор и минор: две основные краски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Интервалы не только строят мелодию, но и задают её внутренний тон. Чем сильнее различие в звучании, тем ярче слышится контраст.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интервалы дают опору, а более острые создают напряжение. Поэтому эмоциональная выразительность возрастает вместе с контрастом звучания.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сравнения интервалов; условная шкала выразительности.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интервалы меняют звучание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Консонанс воспринимается спокойно и цельно. В нём звуки как будто хорошо сочетаются между собой, поэтому такое созвучие кажется устойчивым и завершённым.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Диссонанс звучит более напряжённо и требует продолжения. Он не мешает музыке, а, наоборот, помогает ей двигаться вперёд и удерживает внимание слушателя.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выразительно диссонанс работает перед развязкой. После него возвращение к спокойному созвучию ощущается сильнее, потому что контраст между ними хорошо слышен.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Консонанс и диссонанс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93392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звучания помогают увидеть, как гармония создаёт разные эмоции и степень напряжения.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слышен контраст, тем выразительнее музыкальная фраза. Устойчивость и напряжение нужны вместе, чтобы гармония не была однообразной.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созвучий по характеру звучания.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созвучий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Трезвучие — это основа многих песен и пьес. Оно строится из трёх звуков и часто помогает быстро определить ладовое ощущение произведения.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трезвучию добавить септиму или нону, аккорд становится богаче по звучанию. Такие созвучия воспринимаются как более яркие и насыщенные.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аккорды особенно заметны там, где нужно передать волнение, ожидание или торжественность. Они делают музыкальную мысль менее прямой и более живой.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смена одного звука в аккорде может изменить настроение всей фразы. Поэтому композиторы используют аккорды как точные оттенки музыкального цвета.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Аккорды как сочетания красок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яркая гармония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 устойчивости через напряжение музыка приходит к разрешению.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усиливает цвет гармонии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Фортепиано: ясность и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2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фортепиано аккорды слышны отчётливо, потому что каждый звук выделяется с ясным началом. Такое звучание помогает легко заметить смену гармонии и почувствовать её движение. В учебных примерах именно фортепиано часто показывает структуру аккорда особенно наглядно.
</a:t>
            </a:r>
            <a:endParaRPr lang="en-US" sz="915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и хор: певучесть и объём
</a:t>
            </a:r>
            <a:pPr algn="l" indent="0" marL="0">
              <a:lnSpc>
                <a:spcPct val="100000"/>
              </a:lnSpc>
              <a:buNone/>
            </a:pPr>
            <a:r>
              <a:rPr lang="en-US" sz="35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струнных инструментов гармония кажется более плавной и певучей, а у хора — широкой и торжественной. Один и тот же аккорд в этих вариантах воспринимается мягче или величественнее. Поэтому тембр не просто окрашивает звук, а меняет его образ.
</a:t>
            </a:r>
            <a:endParaRPr lang="en-US" sz="983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Гитара: камерное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32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Гитара делает гармонию ближе и теплее, особенно если звучит тихо и размеренно. Такой тембр хорошо подходит для спокойных песен и небольших сценических номеров. Даже простая последовательность аккордов на гитаре может звучать очень по-разному в зависимости от манеры игры.
</a:t>
            </a:r>
            <a:endParaRPr lang="en-US" sz="89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жанре гармония поддерживает текст, в другом — создаёт драматический эффект или ощущение движения.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жанр, тем чаще он использует смену созвучий и модуляции для выразительности.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гармонических приёмов в учебном музыкальном материале; без привязки к конкретному произведению.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в разных жанрах музыки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Повторяющаяся последовательность аккордов запоминается легко, если в каждом повторе меняются высота звучания, ритм или плотность фактуры. Тогда знакомая основа остаётся, а впечатление обновляется.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гармонический оборот может звучать по-разному в соло, в сопровождении или в полном ансамбле. Различные инструменты и регистры придают ему новые краски.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помогает слушателю уловить форму произведения и ожидать продолжения. Небольшие изменения внутри знакомой схемы делают музыку живой, а не однообразной.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повторение не делает музыку скучной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Тональность задана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начинается в устойчивом центре, и слух привыкает к основному звучанию. Это создаёт опору, от которой потом можно отойти.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Появляется переход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вводятся звуки, которые подталкивают к новой тональности. Слышится движение, и знакомая опора начинает меняться.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Новая краска звучит ярче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перехода музыка приобретает свежий оттенок: может усилиться подъём, удивление или торжественность, особенно перед кульминацией.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Модуляция: переход в другую тональность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8514" y="2755985"/>
            <a:ext cx="3026972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 теории музыки; обобщение без привязки к конкретному произведению.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и их действие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гармонические приёмы влияют на настроение и звучание музыки.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приёмы действуют вместе: одни создают опору, другие — контраст и движение, поэтому музыкальная картина становится многослойной.
</a:t>
            </a:r>
            <a:endParaRPr lang="en-US" sz="139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мы легко узнаём контрасты света и тени, спокойной воды и ветра. Музыка использует похожие противопоставления, поэтому смена созвучий воспринимается естественно и наглядно.
</a:t>
            </a:r>
            <a:endParaRPr lang="en-US" sz="1079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настроение передаёт интонация: вопрос, утверждение, удивление или радость слышны даже без слов. Так же и в музыке гармония помогает понять характер фразы.
</a:t>
            </a:r>
            <a:endParaRPr lang="en-US" sz="1079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и усиление голоса создают ожидание или напряжение. В музыке эту роль выполняют диссонансы, задержания и смена аккордов, которые подводят к разрешению.
</a:t>
            </a:r>
            <a:endParaRPr lang="en-US" sz="1079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слух замечает знакомые жизненные контрасты, музыкальные изменения становятся понятнее. Поэтому гармония кажется не абстрактной, а близкой повседневному опыту.
</a:t>
            </a:r>
            <a:endParaRPr lang="en-US" sz="1079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в природе и в речи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сочетание устойчивых и напряжённых созвучий, а также контраст между тихим и громким звучанием.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сильное впечатление создают лад, аккорды и тембр, потому что именно они быстрее всего меняют общий образ музыки.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представлений о средствах музыкальной выразительности; условная схема для наглядности.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яркость звучания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песня с меняющимся настроением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простое и спокойное сопровождение, а затем в аккордах появляется лёгкое напряжение. Даже без изменения мелодии слушатель чувствует, что фраза движется к новому смыслу и становится выразительнее.
</a:t>
            </a:r>
            <a:endParaRPr lang="en-US" sz="1381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из музыки к фильму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одной и той же темой композитор выстраивает переход от тихого ожидания к торжественному звучанию. Смена гармонии помогает представить, как сцена постепенно раскрывается и становится эмоционально сильнее.
</a:t>
            </a:r>
            <a:endParaRPr lang="en-US" sz="1381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красочной гармонии в известной музыке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гармонию внимательнее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наблюдения за гармонией, мелодией и тембром во время прослушивания.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773363"/>
            <a:ext cx="306494" cy="3064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7768" y="1767993"/>
            <a:ext cx="277579" cy="317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13091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032" y="3304813"/>
            <a:ext cx="323050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 знакомые созвучия дают музыке опору. Благодаря им слушатель быстро понимает, где находится музыкальный центр и почему фраза звучит уверенно.
</a:t>
            </a:r>
            <a:endParaRPr lang="en-US" sz="1319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аккорды и интервалы привносят напряжение и блеск. Именно на их фоне спокойные созвучия начинают звучать заметнее и выразительнее.
</a:t>
            </a:r>
            <a:endParaRPr lang="en-US" sz="1374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работает как палитра оттенков: светлые, тёплые, тёмные и яркие сочетания создают разные настроения, даже если мелодия остаётся прежней.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созвучия сменяют друг друга, музыка будто делает шаг вперёд. Так появляется ощущение развития, ожидания и завершённости в одной фразе.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красочности гармонии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гармония как язык музыкальных цветов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делает музыку яркой, когда устойчивые созвучия сочетаются с контрастом, а лад, тембр и модуляции меняют её оттенки и настроение.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2026-05-24T23:33:14Z</dcterms:created>
  <dcterms:modified xsi:type="dcterms:W3CDTF">2026-05-24T23:33:14Z</dcterms:modified>
</cp:coreProperties>
</file>