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теплом и влагой между океаном и сушей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суша постоянно обмениваются теплом и водой, меняя погоду у берега и вдали.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и суша влияют друг на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около 71% поверхности Земли, а суша — примерно 29%. Вода запасает тепло и отдает его медленнее, поэтому морской климат отличается от континентального, где температура меняется быстрее.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Землю неравномерно: где-то тепла больше, где-то меньше. Темная вода поглощает сильнее, а сухая почва и песок часто нагреваются быстрее и сильнее.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движения воздуха переносят не только тепло, но и влагу. Там, где испарение сильнее, в воздух попадает больше водяного пара, который затем влияет на облака и осадки.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получает тепло, воздух над ней тоже нагревается. Теплый воздух становится легче и поднимается вверх, а холодный, наоборот, опускается, запуская движение воздушных масс.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источник тепла для океана и суши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Испарение: вода превращается в 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14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испарение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нагревании частицы воды получают больше энергии и покидают поверхность океана. Чем теплее вода и сильнее ветер, тем быстрее идет испарение и тем больше влаги оказывается в воздухе.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 важен для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невидим, но именно он делает воздух влажным. Когда пар охлаждается, он превращается в капли и кристаллы, из которых возникают облака, туман и различные осадки.
</a:t>
            </a:r>
            <a:endParaRPr lang="en-US" sz="2349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нагревания и испарения до осадков и возвращения воды в океан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влаги от океана к суше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«запаса» энергии хранится в воде, а не в воздухе и на суше, поэтому погода у побережий меняется мягче.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океан нагревается и остывает медленно, он сглаживает колебания температуры и помогает поддерживать более стабильные условия рядом с морем.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главный запас тепла на Земле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школьные данные по распределению тепла в климатической системе (точные доли могут отличаться в разных учебных материалах)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моря климат мягче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морозы слабее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океан медленно отдает накопленное тепло, поэтому у побережья холода держатся меньше. Из-за этого морозы обычно слабее, чем вдали от воды.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океан охлаждает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океан забирает часть лишнего тепла, поэтому у моря обычно прохладнее, чем в центре материка. Это заметно даже в один и тот же день после жары на суше.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особенно заметен на островах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и океанических побережьях климат сглаживается сильнее, потому что воздух чаще контактирует с водной поверхностью. Западные берега Европы — типичный пример такого влияния.
</a:t>
            </a:r>
            <a:endParaRPr lang="en-US" sz="1444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земля по-разному накапливают и отдают тепло: это влияет на испарение, влажность и величину суточных колебаний температуры.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сглаживает изменения погоды, а суша усиливает их, поэтому вдали от океана чаще наблюдаются более резкие колебания температуры.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океана и суши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климату и круговороту воды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суша нагревается быстрее, чем море, и воздух над ней становится теплее. Поэтому поднимается более теплый воздух, а ветер направляется с воды на берег — это морской бриз.
</a:t>
            </a:r>
            <a:endParaRPr lang="en-US" sz="1292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Бризы: местные ветры у берега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все меняется: суша остывает быстрее, чем вода. Более холодный воздух опускается, и ветер меняет направление, дуя с берега к морю — так формируется бриз «наоборот».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суточные и сезонные изменения меньше: океан сглаживает нагрев и охлаждение воздуха. В глубине материка температура меняется резче из‑за быстрого нагрева и остывания суши.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колебаниях температуры показывает, что океан действует как «тепловой буфер», а суша усиливает крайности погоды.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 моря и вдали от побережья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8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сравнение (конкретные значения зависят от региона и времени года)
</a:t>
            </a:r>
            <a:endParaRPr lang="en-US" sz="7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облака и осадки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 с океана поднимается вверх, потому что более тёплый воздух легче. По мере подъёма он расширяется и охлаждается, а это запускает дальнейшие превращения водяного пара.
</a:t>
            </a:r>
            <a:endParaRPr lang="en-US" sz="1449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падает до точки конденсации, невидимый водяной пар превращается в мельчайшие капли воды или кристаллы льда. Они объединяются в облака.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капли становятся крупнее и тяжелее, облака уже не удерживают их в воздухе. Тогда выпадают осадки: дождь, снег, град или морось, а затем вода возвращается на землю.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переносят тепло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перемещают огромные массы тёплой и холодной воды на большие расстояния. Поэтому климат разных берегов может отличаться даже при сходной широте.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несут тепло ближе к более высоким широтам: там воздух прогревается сильнее. Холодные течения, наоборот, возвращают прохладную воду к тропикам и охлаждают атмосферу.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влияние заметно, например, в Западной Европе: Гольфстрим помогает сохранять более мягкие условия. На тех же широтах в Канаде обычно холоднее.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воды в течениях отражаются на испарении, влажности и облачности. Поэтому течения влияют не только на температуру, но и на характер погоды у берегов.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воздух к насыщению водяным паром, тем меньше возможностей для испарения. Поэтому при высокой влажности вода испаряется медленнее.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обратную зависимость: рост влажности снижает скорость испарения. Следовательно, для высыхания важны тепло и сухость воздуха.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влажность воздуха влияет на испарение
</a:t>
            </a:r>
            <a:endParaRPr lang="en-US" sz="249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1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зависимость, модель насыщения воздуха (условные значения), 2026
</a:t>
            </a:r>
            <a:endParaRPr lang="en-US" sz="9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воды: испарение, перенос, охлаждение, конденсация, осадки и сток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возвращается из океана на сушу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берегов воздух обычно влажнее, потому что рядом постоянно испаряется вода. В результате туманы здесь возникают чаще, а погодные колебания температуры в течение года бывают менее резкими.
</a:t>
            </a:r>
            <a:endParaRPr lang="en-US" sz="125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Побережья: влажный воздух и туманы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влажности, побережья часто получают более сильные ветры: воздух перемешивается между сушей и морем. Такие условия характерны для Атлантического побережья Европы, Дальнего Востока России и берегов Японии.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927191"/>
            <a:ext cx="5226300" cy="368146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обмен теплом и влагой особенно заметен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природные зоны по тому, как проявляются испарение, сезоны, туманы и влияние моря на влажность и температуру.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близость к морю и широта меняют, насколько легко испаряется вода и как быстро охлаждается воздух. Поэтому обмен теплом и влагой сильнее ощущается именно в этих регионах.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1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закономерностей по природным зонам (учебный уровень), 2026
</a:t>
            </a:r>
            <a:endParaRPr lang="en-US" sz="810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знания об этом обмене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оценивают ветер и туманность, чтобы безопаснее планировать маршрут. При повышенной влажности видимость падает чаще, и это влияет на скорость и манёвры.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наблюдения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следят за влажностью воздуха и количеством осадков: от них зависит развитие растений. Понимание погоды помогает вовремя планировать посев, полив и уборку урожая.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решения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прибрежных городов учитывают сырость, сильный ветер и возможные штормы. Знание морского режима помогает выбирать защиту домов и планировать повседневные дела.
</a:t>
            </a:r>
            <a:endParaRPr lang="en-US" sz="1131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и быта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доли этапов могут отличаться: где-то больше испаряется, где-то выпадает больше осадков. Но порядок звеньев почти одинаков.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диаграмма подчёркивает непрерывность процесса: вода не «исчезает», а переходит между состояниями. Поэтому погода и климат зависят от круговорота.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между океаном и сушей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круговорота воды; доли условные для наглядности, 2026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потеплении климата в некоторых районах океан нагревается сильнее. Это может усиливать испарение, а значит повышать влажность воздуха и менять привычный режим облачности и осадков.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влажности и температуры отражаются на погодных явлениях: в одних регионах чаще бывают сильные ливни, а в других увеличивается риск засух. Особенно важно, как меняются ветры и циркуляция воздуха.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дополнительно влияет на связь океана и атмосферы. Когда ледяной покров уменьшается, поверхность океана поглощает больше тепла и обмен становится более «энергичным».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даже небольшие сдвиги в температуре океана и запасе влаги могут сильнее влиять на погоду. Понимание обмена теплом и влагой помогает лучше следить за этими изменениями.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обмена между океаном и сушей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тепло и испаряет воду, а суша быстрее нагревается и быстрее остывает. Вместе они создают ветер, облака, осадки и разницу между морским и континентальным климатом.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2026-05-11T16:57:50Z</dcterms:created>
  <dcterms:modified xsi:type="dcterms:W3CDTF">2026-05-11T16:57:50Z</dcterms:modified>
</cp:coreProperties>
</file>