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 ли работа репортёра опасной?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 работает быстро, точно и под давлением.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 ищет факты там, где что-то произошло, проверяет информацию и объясняет её людям. Для этого нужны внимание, память, самоконтроль и спокойная реакция на неожиданности.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Репортёр: работа с фактами и решениями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репортёр каждый день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наблюдает за событием, отмечает детали обстановки и не полагается на слухи. Даже небольшая ошибка в имени, дате или месте может изменить смысл всей новости.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 и уточняет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репортёр задаёт точные вопросы, записывает ответы и уточняет непонятные места. Он сопоставляет разные сведения, чтобы отделить факты от догадок и чужих версий.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в поле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событие происходит на месте, репортёр может работать в толпе, в дороге или в шумной обстановке. Ему важно быстро ориентироваться и не терять главную мысль.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Пишет и публикует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информации он готовит материал для читателей или зрителей: новость, репортаж или объясняющий текст. Главное — передать смысл понятно, честно и без лишней спешки.
</a:t>
            </a:r>
            <a:endParaRPr lang="en-US" sz="11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970939"/>
            <a:ext cx="3934500" cy="9431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репортёра есть два главных вида риска: они затрагивают и безопасность, и точность сообщения.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связана не только с местом работы, но и с качеством проверки фактов.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Риски: физические и информационные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новость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каждый этап помогает снизить риск ошибки.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как центр обработки сигналов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 опыт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получает сигналы через зрение и слух, сравнивает их с прошлым опытом и помогает выбрать действие. В шуме и спешке эта работа идёт особенно быстро.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главного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новость неожиданная, мозг должен не только заметить важное, но и отсечь лишнее. Это помогает репортёру не потеряться среди криков, разговоров и срочных сообщений.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реакция зависит от того, насколько быстро человек оценивает обстановку. У репортёра это особенно заметно на месте события, когда времени на раздумья очень мало.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процесса, которые постоянно работают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работает как прожектор: оно выделяет имя, время, место и причину события. Без него легко утонуть в лишних репликах, шуме и второстепенных деталях.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соединяет отдельные признаки в цельную картину. Репортёр замечает не только слова собеседника, но и обстановку, интонацию, поведение людей и общее настроение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удерживает факты, последовательность событий и уже полученные ответы. Она помогает не перепутать цитаты, не забыть уточнение и сравнить новые сведения с прежними.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влияют на тон разговора и скорость решения. Спокойствие помогает слушать точнее, а чрезмерное волнение мешает задавать вопросы и вовремя замечать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навыки журналиста становятся автоматическими
</a:t>
            </a:r>
            <a:endParaRPr lang="en-US" sz="2112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репортёр много раз повторяет одни и те же действия: проверяет технику, готовит вопросы, связывается с источником. Повторение закрепляет нужный порядок шагов.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привычка начинает работать быстрее: нужные действия запускаются почти без долгих размышлений. Это экономит силы, когда вокруг шумно, трудно или нужно реагировать сразу.
</a:t>
            </a:r>
            <a:endParaRPr lang="en-US" sz="1091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внимание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человек может сосредоточиться не на мелочах, а на сути события. Освободившееся внимание помогает точнее думать, слушать и принимать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Возбуждение и торможение в работе репортёра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возбуждение помогает быстро заметить событие и начать действовать, но оно же может толкнуть к ошибке. Поэтому важно не поддаваться первой реакции и проверять факты.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помогает остановиться, если вопрос задан слишком резко, источник сомнителен или публикация ещё не готова. Оно защищает от лишних слов и поспешных решений.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переключаться между этими состояниями делает работу точнее. Репортёр сначала замечает важное, а затем спокойно проверяет информацию и решает, что действительно можно публиковать.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шага помогают репортёру держаться спокойнее в сложной ситуации.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подготовка заметно снижают напряжение перед выходом на задание.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репортёр выбирает действие в сложной ситуации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опирается на быструю оценку обстановки, проверку источника опасности и выбор самого безопасного шага.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внимание отбирает главное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 для 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не пропускает всё подряд, а выбирает главное. В репортаже это помогает сразу заметить имя, место и время, чтобы материал был точным и понятным.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Шумом становятся разговоры вокруг, крики толпы и лишние версии. Если на них отвлечься, легко упустить важную цитату или перепутать детали события.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репортёр сначала смотрит на то, что нужно проверить: кто сказал, где произошло, когда было и что именно случилось. Так снижается риск ошибки.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Собранность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спокойнее и собраннее человек, тем легче удержать внимание на деле. Поэтому репортёру важно не торопиться и не поддаваться общей суете.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работать быстро, но может подвести в деталях. Поэтому репортёру важно фиксировать информацию сразу и перепроверять её перед публикацией.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проверок, тем меньше риск ошибки в новости.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проверка фактов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роли памяти и проверки фактов в журналистской работе.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общаться спокойно и уважительно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состояние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помогает заметить, что собеседник волнуется, устал или не готов говорить. Тогда репортёр выбирает спокойный тон и не превращает разговор в спор.
</a:t>
            </a:r>
            <a:endParaRPr lang="en-US" sz="1099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давления важнее слушать до конца и задавать один ясный вопрос за другим. Так собеседнику легче отвечать, а журналисту — получить точную информацию.
</a:t>
            </a:r>
            <a:endParaRPr lang="en-US" sz="109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не только слова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паузы часто говорят больше, чем громкие слова. Репортёр замечает их, чтобы не перебить, не торопить человека и не потерять смысл ответа.
</a:t>
            </a:r>
            <a:endParaRPr lang="en-US" sz="1084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уважение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конфликтной ситуации резкие шутки или насмешка только усиливают напряжение. Уважительный разговор помогает сохранить доверие и не сделать ситуацию хуже.
</a:t>
            </a:r>
            <a:endParaRPr lang="en-US" sz="9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и этики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750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месту
</a:t>
            </a:r>
            <a:pPr algn="l" indent="0" marL="0">
              <a:lnSpc>
                <a:spcPct val="100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 задание репортёр должен знать, куда идёт и зачем. Если место кажется опасным или незнакомым, лучше идти только с подготовкой и разрешением редакции.
</a:t>
            </a:r>
            <a:endParaRPr lang="en-US" sz="1007" dirty="0"/>
          </a:p>
        </p:txBody>
      </p:sp>
      <p:sp>
        <p:nvSpPr>
          <p:cNvPr id="12" name="Text 3"/>
          <p:cNvSpPr txBox="1"/>
          <p:nvPr/>
        </p:nvSpPr>
        <p:spPr>
          <a:xfrm>
            <a:off x="40750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командой
</a:t>
            </a:r>
            <a:pPr algn="l" indent="0" marL="0">
              <a:lnSpc>
                <a:spcPct val="100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своём маршруте и времени возвращения важно сообщить редакции или взрослым. Это простое правило помогает быстрее среагировать, если что-то пойдёт не так.
</a:t>
            </a:r>
            <a:endParaRPr lang="en-US" sz="995" dirty="0"/>
          </a:p>
        </p:txBody>
      </p:sp>
      <p:sp>
        <p:nvSpPr>
          <p:cNvPr id="13" name="Text 4"/>
          <p:cNvSpPr txBox="1"/>
          <p:nvPr/>
        </p:nvSpPr>
        <p:spPr>
          <a:xfrm>
            <a:off x="407503" y="3694860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на 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проводят только с согласия человека. Это показывает уважение к собеседнику и защищает от лишнего давления, особенно если он расстроен или растерян.
</a:t>
            </a:r>
            <a:endParaRPr lang="en-US" sz="1017" dirty="0"/>
          </a:p>
        </p:txBody>
      </p:sp>
      <p:sp>
        <p:nvSpPr>
          <p:cNvPr id="14" name="Text 5"/>
          <p:cNvSpPr txBox="1"/>
          <p:nvPr/>
        </p:nvSpPr>
        <p:spPr>
          <a:xfrm>
            <a:off x="274655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мешать работе служб
</a:t>
            </a:r>
            <a:pPr algn="l" indent="0" marL="0">
              <a:lnSpc>
                <a:spcPct val="100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происшествие, нельзя мешать спасателям или лезть в опасную зону ради кадра. Безопасность людей всегда важнее красивого материала.
</a:t>
            </a:r>
            <a:endParaRPr lang="en-US" sz="1017" dirty="0"/>
          </a:p>
        </p:txBody>
      </p:sp>
      <p:sp>
        <p:nvSpPr>
          <p:cNvPr id="15" name="Text 6"/>
          <p:cNvSpPr txBox="1"/>
          <p:nvPr/>
        </p:nvSpPr>
        <p:spPr>
          <a:xfrm>
            <a:off x="274655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раскрывать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публикуют только тогда, когда это действительно нужно. Лишняя открытость может навредить человеку, поэтому журналист выбирает аккуратность и ответственность.
</a:t>
            </a:r>
            <a:endParaRPr lang="en-US" sz="10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команда и план снижают риск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Обсуждение задачи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редактор уточняет тему и цель задания. Это помогает понять, что именно нужно узнать, и заранее увидеть возможные трудности.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Распределение ролей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команда распределяет роли: кто едет на место, кто снимает, кто остаётся на связи. Так каждый знает свою часть работы.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Подготовка плана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составляют маршрут, время возвращения и запасной контакт. Такой план делает действия понятнее и уменьшает риск потери связи.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5768404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Работа по связи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628755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задания репортёр сообщает, где находится, и сверяет действия с редакцией. Если обстоятельства меняются, план можно быстро скорректировать.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алгоритм работы репортёра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повторяет работу репортёра: внимание, вопрос, проверка, самоконтроль.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обществу нужны репортёры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без задержки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Репортёры быстро сообщают о том, что произошло, и помогают людям понять важность события. Без таких сообщений новости часто остаются разрозненными и неполными.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проблемам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городе есть проблема, репортаж привлекает к ней внимание. Он помогает заметить то, что нельзя увидеть издалека, и задать нужные вопросы.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материал объясняет сложную тему простыми словами и поддерживает людей в трудный момент. Поэтому репортёр нужен не только для фактов, но и для понимания.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уровень риска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Смотрят на 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оценивают место и условия. Если обстановка спокойная, работа идёт обычным путём; если есть шум, толпа или риск, действуют осторожнее и медленнее.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Проверяют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проверяют информацию. Несколько источников, записи и повторный вопрос помогают не опубликовать ошибку и не довериться слуху.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включается команда. Редактор, репортёр и фотограф помогают друг другу заметить опасность, распределить задачи и вовремя остановиться.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Сохраняют самоконтроль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важно держать эмоции под контролем. Спокойствие помогает не паниковать, не перебивать и не принимать слишком резких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Репортёр, внимание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 каждый день соединяет факты, людей и события, а высшая нервная деятельность помогает ему замечать главное, помнить детали и действовать спокойно. Эти навыки полезны всем.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2026-07-26T10:24:01Z</dcterms:created>
  <dcterms:modified xsi:type="dcterms:W3CDTF">2026-07-26T10:24:01Z</dcterms:modified>
</cp:coreProperties>
</file>