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гибридизация и гетерозис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скрещивание внутри вида помогает создавать более устойчивые и продуктивные формы.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селекция объединяет полезные признаки внутри одного вида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гибридизация — это скрещивание генотипов одного вида ради объединения полезных признаков. Метод стал важным инструментом селекции ещё в XIX веке и сегодня помогает получать сорта и породы с более высокой хозяйственной ценностью.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соединяет наследственные варианты двух родительских форм и тем самым создаёт новые сочетания генов. Внутри вида это особенно важно, потому что сохраняется биологическая совместимость организмов.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разнообразия повышает вероятность появления признаков, полезных для отбора: устойчивости к засухе, болезням, холоду или более высокой продуктивности. Селекционер получает больше материала для работы и экспериментов.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генетические комбинации возникают не случайно: после скрещивания потомство распределяется по разным вариантам наследования. Это ускоряет искусственный отбор и позволяет быстрее закреплять нужные качества в популяции.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сущность гибридизации: расширение генетического разнообразия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гибридизация: границы метода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 межвидовое скрещивание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гибридизация происходит между особями одного вида, поэтому потомство обычно остаётся жизнеспособным и плодовитым. В отличие от межвидового скрещивания, здесь проще сохранять нужные признаки и отбирать их.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пытаются объединить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использует этот приём, чтобы соединить в одном потомстве признаки, которые редко встречаются вместе. Так получают формы, сочетающие урожайность, качество продукции и устойчивость к неблагоприятным условиям. Именно поэтому метод широко применяют в растениеводстве и животноводстве.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внутривидовой гибридизации: алгоритм действий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170283" y="2116685"/>
            <a:ext cx="15618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Подбор родительских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родительские формы с выраженными полезными признаками: высокой урожайностью, устойчивостью, качеством продукции. От правильного подбора зависит успех всего скрещивания.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1980679" y="2116685"/>
            <a:ext cx="15618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Контролируемое скрещивание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проводят контролируемое скрещивание: у растений — ручное опыление, у животных — подбор совместимых пар. Это позволяет точно знать происхождение потомства.
</a:t>
            </a:r>
            <a:endParaRPr lang="en-US" sz="974" dirty="0"/>
          </a:p>
        </p:txBody>
      </p:sp>
      <p:sp>
        <p:nvSpPr>
          <p:cNvPr id="13" name="Text 4"/>
          <p:cNvSpPr txBox="1"/>
          <p:nvPr/>
        </p:nvSpPr>
        <p:spPr>
          <a:xfrm>
            <a:off x="3791074" y="2116685"/>
            <a:ext cx="15618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Получение гибридного потомства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гибриды выращивают в одинаковых условиях, чтобы оценить их развитие без лишних внешних помех. На этом этапе видны первые различия между потомками.
</a:t>
            </a:r>
            <a:endParaRPr lang="en-US" sz="974" dirty="0"/>
          </a:p>
        </p:txBody>
      </p:sp>
      <p:sp>
        <p:nvSpPr>
          <p:cNvPr id="14" name="Text 5"/>
          <p:cNvSpPr txBox="1"/>
          <p:nvPr/>
        </p:nvSpPr>
        <p:spPr>
          <a:xfrm>
            <a:off x="5601470" y="2116685"/>
            <a:ext cx="15618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Анализ наследования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анализируют, как наследуются нужные признаки, и сравнивают гибридов с родителями. Так выявляют комбинации, которые действительно дают селекционный эффект.
</a:t>
            </a:r>
            <a:endParaRPr lang="en-US" sz="969" dirty="0"/>
          </a:p>
        </p:txBody>
      </p:sp>
      <p:sp>
        <p:nvSpPr>
          <p:cNvPr id="15" name="Text 6"/>
          <p:cNvSpPr txBox="1"/>
          <p:nvPr/>
        </p:nvSpPr>
        <p:spPr>
          <a:xfrm>
            <a:off x="7411867" y="2116685"/>
            <a:ext cx="15618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Отбор лучших экземпляров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экземпляры отбирают для дальнейшего размножения и внедрения в практику. Именно они становятся основой новых сортов и пород.
</a:t>
            </a:r>
            <a:endParaRPr lang="en-US" sz="9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истории о новых гибридных формах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где гибрид оказался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опытном участке растения одного и того же вида выглядят по-разному: одни уже налились, другие только догоняют. Гибридная линия привлекает внимание плотными соцветиями и ровным стеблем. В следующем сезоне именно такие формы чаще выбирают для дальнейшей селекции, потому что они сочетают урожайность и устойчивость в одном генотипе.
</a:t>
            </a:r>
            <a:endParaRPr lang="en-US" sz="1182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преимущества видны в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тепличном хозяйстве селекционер отмечает, что новый гибрид лучше переносит перепады температуры и меньше поражается болезнями. Для фермера это означает более ровный результат и меньше потерь. Такой эффект особенно ценен там, где каждый процент урожая имеет значение в сезоне. Он помогает планировать поставки и снижает зависимость от погодных колебаний.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32" y="2126472"/>
            <a:ext cx="231000" cy="26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гетерозиса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у F1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ярче всего проявляется у первого поколения гибридов. Такие растения или животные часто растут быстрее, дают больше продукции и лучше используют ресурсы среды сравнительно с родителями.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эффект при различии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генетические различия между родительскими формами, тем выше шанс получить выраженный гетерозис. Именно поэтому селекционеры тщательно подбирают исходные линии для скрещивания по хозяйственным признакам.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описание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подробно изучали Джордж Шулл и Эдвард Ист в начале XX века. Их работы показали, что превосходство гибридов связано с особенностями наследования и комбинацией генов.
</a:t>
            </a:r>
            <a:endParaRPr lang="en-US" sz="11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аллели могут маскировать вредные рецессивные варианты, поэтому у гибрида снижается проявление неблагоприятных признаков и возрастает общая жизнеспособность по сравнению с родительскими формами в большинстве случаев.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гетерозиса с генетической позиции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гетерозиготность создаёт больше вариантов работы генома, и организм эффективнее реализует свой наследственный потенциал. Это особенно заметно в признаках роста, продуктивности и устойчивости в конкретных условиях.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Эпистатическое взаимодействие генов усиливает или ослабляет проявление отдельных признаков, а в гибриде удачные сочетания дают дополнительный положительный эффект. Именно поэтому результат скрещивания не сводится к простому сложению свойств родителей.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уровень тоже важен: повышается интенсивность обмена веществ, синтез белков и ферментов. Благодаря этому гибриды быстрее развиваются и лучше реагируют на условия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выраженность гетерозиса на примере урожайности кукурузы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Гибридный эффект особенно заметен при промышленном выращивании, где важна одинаковая отдача на больших площадях.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 типичный прирост на 20% и подтверждает ценность F1-гибридов для товарного производства.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 данным, указанным в задании; точные публикации 2015–2023 гг. не приведены.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гетерозис заметен в практике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более ровным урожаем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соседних делянках кукуруза и томаты показывают, как заметно может меняться урожайность. Гибридные растения образуют более мощную зелёную массу, а плоды выравниваются по размеру и срокам созревания. Для агронома это не просто красивая картина, а результат точного отбора.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тоже использует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ферме эффект виден не только в весе, но и в выживаемости молодняка. Гибридные куры и свиньи быстрее набирают массу, лучше используют корм и спокойнее переносят неблагоприятные условия. Поэтому гетерозис ценят как практический инструмент повышения эффективности хозяйства.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доминирования объясняет гетерозис тем, что в гибриде доминантные аллели подавляют действие вредных рецессивных вариантов. В результате потомство получает более устойчивый и жизнеспособный набор признаков.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сверхдоминирования связывает преимущество F1 с самой гетерозиготностью: разные аллели в одном генотипе дают более высокий эффект, чем любая гомозиготная комбинация. Это усиливает продуктивность и приспособленность.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картину эпистаз и другие межгенные взаимодействия. Они меняют проявление признаков не по отдельности, а в системе, поэтому итоговый эффект гибрида часто бывает выше ожидаемого.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гетерозиса: основные теории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показатели гетерозиса у гибридов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F1 сочетает признаки родителей и часто превосходит их по ключевым показателям. Такая таблица помогает увидеть практический смысл гетерозиса в селекции.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 F1 превосходит обе линии по урожайности и устойчивости, что делает его более ценным для практической селекции.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И. Лукьяненко, 2010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первое поколение наиболее ценно для производства: в нём лучше всего проявляются урожайность, жизнеспособность и выравненность. Во втором поколении эти преимущества уже заметно уменьшаются.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максимальный эффект гетерозиса, а в следующем поколении он ослабевает из-за расщепления признаков.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положения генетики и селекции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гетерозиса в сельском хозяйстве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выгодно растениеводу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сорта дают более ровный и высокий урожай, лучше переносят засуху и болезни. Поэтому поля с F1 часто обеспечивают стабильный результат даже при колебаниях погоды.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животноводу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гетерозис помогает быстрее получать молодняк с хорошими показателями роста и сохранности. Это уменьшает потери и делает производство предсказуемее на ферме.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внутри вида позволяет объединять качества, редко встречающиеся в одной линии, например урожайность и засухоустойчивость. Так селекционер получает материал для отбора более ценных форм.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«Безостая 1» известна устойчивостью к засухе, а «Степная 498» — морозостойкостью. Такие примеры показывают, что полезные признаки можно накапливать без выхода за пределы вида.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важен там, где нужен не один признак, а их сочетание: продуктивность, качество зерна, устойчивость к климату и болезням. Именно так формируются новые сорта.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внутривидовой гибридизации в селекцию растений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селекционного скрещивания внутри вида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стандартную схему работы селекционера с родительскими формами и гибридным потомством.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родительские формы подобраны только по внешнему сходству, без анализа наследственности, полезные признаки могут не сочетаться. Тогда гибриды теряют часть ожидаемой продуктивности уже в первом поколении.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внутривидовой гибридизации и их последствия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генетического разнообразия сужает набор возможных комбинаций. В результате возрастает риск проявления скрытых рецессивных аллелей и снижается общий потенциал селекционной работы.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изоляция посадок приводит к случайному опылению и смешению линий. Это нарушает чистоту скрещивания, делает результаты непредсказуемыми и затрудняет последующую оценку потомства.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проверка наследуемых признаков означает, что в программу отбора попадают нестойкие формы. Такие ошибки ведут к ухудшению качества продукции, падению урожайности и росту затрат.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77" y="2026800"/>
            <a:ext cx="209400" cy="20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25" y="2047740"/>
            <a:ext cx="209400" cy="16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180" y="2020650"/>
            <a:ext cx="193987" cy="22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трудности использования гетерозиса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 нужно обновлять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ярче всего проявляется в первом поколении, поэтому семена или племенной материал приходится ежегодно получать заново. Самостоятельное воспроизводство чаще всего не сохраняет исходный эффект.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зависит от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гибрида не является гарантированным. Оно заметнее при правильной агротехнике, достаточном питании и благоприятной среде, а стрессовые условия могут заметно ослабить результат.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ограничено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свойства F1 обычно не закрепляются надолго без специальной селекционной работы. Поэтому гибридизацию нужно сочетать с отбором и контролем признаков на каждом этапе.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исследований и перспективы гибридизации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 в пробирке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лаборатории селекционер сравнивает образцы ДНК и отмечает нужные участки на хромосомах. Молекулярные маркеры помогают не ждать годами, пока растение подрастёт, а сразу отсеивать слабые комбинации. Это экономит время и делает отбор точнее.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Точечная правка генома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теплице молодые растения выглядят одинаково, но у одного из них уже изменён один важный участок генома. Подходы CRISPR позволяют точечно корректировать наследственный материал и проверять, как это влияет на устойчивость и урожайность. Так селекция становится более управляемой.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экран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опытном участке высаживают десятки линий и считывают их геномные профили перед уборкой. Геномное сканирование помогает выбрать лучшие скрещиваемые формы ещё до появления заметных различий в поле. В перспективе это ускорит создание сортов, которым легче переживать жару, холод и болезни.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гибридизация и гетерозис соединяют науку и практику: они помогают получать более продуктивные и устойчивые формы, а значит, напрямую поддерживают продовольственную безопасность и развитие сельского хозяйства.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как язык будущего селекции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2026-05-10T02:55:41Z</dcterms:created>
  <dcterms:modified xsi:type="dcterms:W3CDTF">2026-05-10T02:55:41Z</dcterms:modified>
</cp:coreProperties>
</file>