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«Капитанская дочка»: ключевые темы и смысл произведения
</a:t>
            </a:r>
            <a:endParaRPr lang="en-US" sz="256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чести, выборе и взрослении человека в эпоху бунта.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 возникла на пересечении истории и художественного вымысла: Пушкин опирался на архивы, свидетельства современников и материалы о Пугачёвском восстании, чтобы показать эпоху через судьбу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замысел Пушкина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юности к нравственной проверке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Отъезд из дома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Гринёв покидает родительский дом и впервые оказывается один на пути к самостоятельной жизни, где его ждут первые ошибки и первые уроки.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Белогорской крепости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герой сталкивается с простым бытом, человеческой теплотой и нравственной средой, в которой особенно заметны честность и подлость.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Пугачёвский бунт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разрушает привычный порядок, ставя героев перед угрозой, страхом и необходимостью делать выбор без права на ошибку.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выбор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события подтверждают внутреннюю зрелость Гринева: он сохраняет верность долгу, правде и собственной совести.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Гринёв как герой нравственного становления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беспечности к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Гринёв выглядит наивным и избалованным. Однако дорога, служба и опасность быстро заставляют его взрослеть и принимать собственные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 как главный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отца «Береги честь смолоду» становится для героя не просто наставлением, а внутренним правилом. Именно оно помогает ему устоять в испытаниях.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функции в конфликте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 нравственную структуру повести.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персонажей Пушкин показывает: ценность человека определяется не званием, а выбором.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31899" y="3203566"/>
            <a:ext cx="200925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Мироновых как нравственный ориентир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Мироновых лишена внешней пышности, но в ней чувствуется порядок, взаимное уважение и подлинная семейная цельность, которая поддерживает героев в трудные моменты.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простота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Миронов служит честно и без позы, не отделяя военную обязанность от человеческого достоинства. Для него служба — часть личной ответственности.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долгу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Василиса Егоровна олицетворяет заботу, прямоту и душевную ясность. Её речь и поведение создают ощущение живого, доверительного дома внутри крепости.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теплота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семьи подчёркивает уязвимость нравственного мира перед насилием. Белогорская крепость становится местом, где особенно ясно проявляются честь и стойкость.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героев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повести А. С. Пушкина «Капитанская дочка»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по-разному в повести проявляются честь, верность и моральная устойчивость.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цельными оказываются Гринёв и Маша; Швабрин резко выпадает из этой системы ценностей.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Пугачёв: историческая фигура и художественный образ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в повести — не только предводитель восстания, но и человек сильной воли. Пушкин показывает в нём масштаб личности, рожденной эпохой жестоких потрясений.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отношение к Гринёву раскрывает сложность характера: Пугачёв помнит добро, способен на благодарность и действует не только как властитель, но и как человек.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образ не сводится к простой оценке. В нём соединяются народная энергия, насилие бунта и неожиданные черты справедливости.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нравственного выбора Гринева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герой взрослеет через испытания и ответственность.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Маши Мироновой и тема внутренней силы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Миронова кажется тихой и незаметной, но именно она становится нравственной опорой сюжета. Её скромность сочетается с твёрдостью, а чувство долга — с готовностью защищать любимого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Маша действует смело и достойно, обращаясь за справедливостью к императрице. Так Пушкин показывает, что внутренняя сила не зависит от положения, а рождается из чистоты и решимости.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как антипод главного героя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Швабрин внешне кажется умным и светским человеком, но его остроумие не связано с нравственной силой: за насмешками скрываются зависть, злоба и готовность унизить другого ради превосходства.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отношениях с людьми он быстро переходит от дуэли к доносу и от дворянской чести к службе у Пугачёва, если это помогает ему спасти себя и сохранить положение.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Швабрина Пушкин показывает, как образованный человек может духовно опуститься, когда личная выгода становится важнее совести, любви, верности слову и уважения к человеческому достоинству.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 их соотношение в повести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тематический анализ текста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нравственная проблематика у Пушкина важнее внешнего исторического сюжета и определяет развитие героя.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Честь, долг и выбор личности образуют смысловой центр повести; остальные темы усиливают эту главную линию.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исторического восстания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изображает бунт не как романтическое событие, а как трагедию, в которой рушатся привычные связи между людьми, а насилие затрагивает и виновных, и невиновных.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конфликт в повести становится проверкой человеческой природы: в момент смуты особенно ясно видно, кто сохраняет честь, а кто готов предать ради спасения.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оправдывает жестокость восставших, но показывает причины народного гнева: социальную несправедливость, бедность, унижение и ощущение безвыходности, накапливавшиеся годами.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эпизоды и их смысл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событий помогает увидеть, как сюжет ведёт героя к нравственному выбору и итоговому признанию его правоты.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не просто сменяет предыдущий, а усиливает тему долга, благодарности и нравственной ответственности.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Заячий тулуп: доброта без расчёта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подарок, сделанный без ожидания награды, позже оборачивается спасением. Этот эпизод подчёркивает, что подлинная человеческая щедрость ценнее знатности и власти. Для Пушкина добро всегда имеет нравственную силу, даже если совершается случайно и почти незаметно.
</a:t>
            </a:r>
            <a:endParaRPr lang="en-US" sz="1004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Буран и крепость: пространство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Буран символизирует жизненную неустойчивость, когда человек действует почти вслепую. Белогорская крепость, напротив, становится замкнутым миром, где проверяются характер, верность и способность не изменять себе под давлением страха и насилия.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Маши: документ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героини соединяет личное чувство и справедливость: оно не просто сообщает факты, а восстанавливает истину, которую пытаются исказить. В финале именно слово Маши помогает изменить судьбу Гринева и подтверждает силу нравственной честности.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и художественные образы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особенности повествования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избегает прямых оценок и нравоучений: его авторская позиция раскрывается через точные детали, короткие реплики и сдержанное изображение событий, которое заставляет читателя самому делать выводы.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от имени Гринева создаёт эффект личных воспоминаний, поэтому исторические события воспринимаются не как сухая хроника, а как пережитый человеком опыт, связанный с выбором и памятью.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Лаконизм, ирония и ёмкие характеристики героев помогают Пушкину выразить отношение к ним без открытого комментария, сохраняя художественную убедительность и внутреннюю напряжённость текста.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связи сюжета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дочка»; последовательность ключевых эпизодов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сюжета выстраивается как цепь решений, где случайное событие постепенно превращается в нравственный и исторический конфликт.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показывает, что личный выбор героя влияет на ход событий и приводит к итоговому моральному разрешению.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произведения для современного школьника
</a:t>
            </a:r>
            <a:endParaRPr lang="en-US" sz="2544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задуматься о том, как человек ведёт себя под давлением группы, страха или выгоды, и почему сохранить собственную позицию бывает труднее, чем уступить обстоятельствам.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Гринева и Маши близка современному читателю вопросами доверия, репутации, ответственности за сказанное слово и умения защищать близкого человека без громких жестов.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убеждает, что зрелость определяется не возрастом, а способностью отвечать за поступки, различать честность и удобство, а также оставаться верным своим принципам в сложной ситуации.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выводы по художественной системе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ценности в повести получают положительную оценку, а какие приводят героя к нравственному падению.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система повести утверждает внутреннюю правду личности и показывает, что нравственная стойкость важнее внешнего успеха.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Пушкин, «Капитанская дочка»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историю, психологию и нравственный урок, показывая, что взросление начинается с ответственности. Судьба Гринева учит ценить честь, милосердие и верность слову как основу человеческого достоинства.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урок чести и ответственности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2026-05-23T12:56:08Z</dcterms:created>
  <dcterms:modified xsi:type="dcterms:W3CDTF">2026-05-23T12:56:08Z</dcterms:modified>
</cp:coreProperties>
</file>