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«Письмо матери»: исповедь, память и надежда в лирике С. А. Есенина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 сына о любви, вине и надежде на прощение.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поздний период творчества Есенина, когда его лирика всё чаще обращается к тревоге, одиночеству и утрате гармонии. На этом фоне особенно значимы родной дом, память детства и образ матери как нравственной опоры.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 1924 году: время внутреннего разлада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как прямое обращение сына к матери, поэтому звучит не как публичный монолог, а как доверительное личное письмо.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стихотворения и форма письма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Эпистолярная форма усиливает чувство непосредственности: герой говорит просто, без риторики, будто отвечает только перед самым близким человеком.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исповеди позволяет ему не скрывать слабость и ошибку, а открыто признать собственную вину и душевную усталость.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этого письма — не сообщение о событиях, а поиск понимания, моральной поддержки и возможного прощения.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как нравственный центр стихотворения
</a:t>
            </a:r>
            <a:endParaRPr lang="en-US" sz="217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сила ожидания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в тексте существует не как второстепенный персонаж, а как источник нравственного света. Её терпение и верность противопоставлены беспокойной жизни сына, который потерял внутреннее равновесие. Через этот контраст раскрывается глубина материнской любви.
</a:t>
            </a:r>
            <a:endParaRPr lang="en-US" sz="105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хранится 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образом матери связаны детали деревенского дома, тишины и вечернего покоя. Эти штрихи создают пространство, где сохраняются тепло, память и человеческая поддержка. Дом становится символом устойчивости, которой так не хватает лирическому герою.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Прощение без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Материнский образ в стихотворении почти лишён внешнего действия, но именно в этом его сила. Он воплощает тихое, не требующее доказательств прощение. Для героя такая любовь оказывается последним нравственным ориентиром и надеждой на примирение.
</a:t>
            </a:r>
            <a:endParaRPr lang="en-US" sz="11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стихотворении означает не только дорогу домой, но и движение к совести, памяти и внутренней целостности, утраченной в суетной жизни.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дом и деревенское детство выступают не фоном, а нравственным мерилом: именно с ними герой соотносит свои ошибки, разлуку и надежду на исправление.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становится для лирического героя последней опорой, поэтому мотив возвращения соединяет личную историю с общечеловеческим поиском духовного основания.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возвращения к родным истокам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становится пространством полной исповеди героя перед матерью.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обращение вмещает стыд, любовь, усталость и надежду на прощение.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А. Есенин, «Письмо матери» (1924)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3657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5344" y="2529223"/>
            <a:ext cx="25650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70328"/>
            <a:ext cx="337500" cy="27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произведения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стихотворении связан с памятью о детстве, защищённостью и нравственной устойчивостью. Это место, куда хочется вернуться не только телом, но и душой.
</a:t>
            </a:r>
            <a:pPr algn="ctr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родная земля
</a:t>
            </a:r>
            <a:endParaRPr lang="en-US" sz="108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Сыновняя любовь
</a:t>
            </a:r>
            <a:pPr algn="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любви не исчезает даже после разлуки и жизненных ошибок. Оно проявляется в стремлении не оттолкнуть мать и сохранить духовную связь с ней.
</a:t>
            </a:r>
            <a:endParaRPr lang="en-US" sz="1536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Вина и самоосуждение
</a:t>
            </a:r>
            <a:pPr algn="r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оправдывает себя и говорит о собственной неустроенности прямо. Внутреннее признание ошибок делает его образ особенно честным и человечным.
</a:t>
            </a:r>
            <a:endParaRPr lang="en-US" sz="1341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разлуки переживается болезненно, потому что каждая минута усиливает тревогу за мать. Надежда на встречу поддерживает героя и не даёт ему замкнуться в отчаянии.
</a:t>
            </a:r>
            <a:endParaRPr lang="en-US" sz="1358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Прощение и примирение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смысл текста связан с верой в то, что любовь сильнее ошибок. Прощение здесь не формальность, а нравственная возможность начать внутренний путь заново.
</a:t>
            </a:r>
            <a:endParaRPr lang="en-US" sz="15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Композиционное движение от тревоги к надежде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эмоциональных и смысловых этапов стихотворения «Письмо матери»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стихотворении обозначает не только место детства, но и пространство защиты, памяти и нравственного покоя, к которому герой мысленно возвращается снова и снова.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символы стихотворения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соединяет разлуку и возможность возвращения: это одновременно путь в чужую жизнь и надежда вновь приблизиться к родному дому и матери.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вечерняя тишина создают образ ожидания, в котором особенно ясно слышатся одиночество, тревога и невысказанный внутренний разговор.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символ объединяет память и исповедь: через него личное чувство превращается в художественно значимый разговор о любви и прощении.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структура стихотворения
</a:t>
            </a:r>
            <a:endParaRPr lang="en-US" sz="317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чувства в тексте не изолированы: они постоянно переходят друг в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тоска и надежда, поэтому стихотворение звучит как исповедь, устремлённая к примирению.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эмоционального строя стихотворения С. А. Есенина «Письмо матери» (1924)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разговорной и народной традиции делает текст особенно тёплым и запоминающимся. Простота здесь не обедняет смысл, а усиливает эмоциональную глубину признания.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простым, естественным языком, который напоминает доверительный разговор. Благодаря этому исповедь героя звучит не книжно, а по-человечески искренне и убедительно.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обращения и ласкательные формы смягчают интонацию и передают нежность к матери. Речь словно замедляется, чтобы подчеркнуть волнение, стыд и надежду на понимание.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интонация и особенности лирической речи
</a:t>
            </a:r>
            <a:endParaRPr lang="en-US" sz="2691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325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72750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роль в тексте
</a:t>
            </a:r>
            <a:endParaRPr lang="en-US" sz="2797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создают мягкий, лирический тон и помогают передать настроение тревоги, нежности и тоски без излишней выразительности.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обращения к матери и повторяющиеся интонации усиливают эффект письма, делают речь сбивчивой и эмоционально подлинной.
</a:t>
            </a:r>
            <a:endParaRPr lang="en-US" sz="1229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беспокойной жизни героя и тихого материнского ожидания обостряет внутренний конфликт и подчёркивает ценность домашнего покоя.
</a:t>
            </a:r>
            <a:endParaRPr lang="en-US" sz="1277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Параллелизм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Синтаксические параллели выстраивают плавное движение мысли, связывают отдельные признания в цельное переживание и придают тексту музыкальность.
</a:t>
            </a:r>
            <a:endParaRPr lang="en-US" sz="12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противопоставления в стихотворении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 каких контрастах строится эмоциональное напряжение и как движение текста ведёт к духовному сближению.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не просто описывают состояние героя, а организуют смысл: от отчуждения и внутреннего разлада текст движется к надежде на возвращение и прощение.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А. Есенина «Письмо матери»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опирается на личный опыт Есенина и его постоянную внутреннюю связанность с родным краем. Поэтому чувство вины и тоска звучат особенно достоверно и убедительно.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Автобиографические черты и образ поэта
</a:t>
            </a:r>
            <a:endParaRPr lang="en-US" sz="2988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выходит за пределы частной биографии: он воплощает память о доме, нравственную опору и ту связь с крестьянским миром, которую поэт ощущал всю жизнь.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основа не сводит стихотворение к бытовой исповеди. Напротив, она помогает увидеть в личной истории общечеловеческую тему ответственности перед близкими.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по частям стихотворения
</a:t>
            </a:r>
            <a:endParaRPr lang="en-US" sz="28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переживания в тексте звучат особенно сильно и как меняется эмоциональный тон по мере развития обращения.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ожидание и надежда: именно они смягчают признание вины и выводят стихотворение к примиряющему финалу.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композиции стихотворения С. А. Есенина «Письмо матери»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родного дома в поэме-исповеди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 и окно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связан с тишиной, теплом и ожиданием. Окно, свет и спокойный деревенский интерьер создают ощущение присутствия близкого человека даже на расстоянии.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вечерний простор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вечерний пейзаж расширяют пространство стихотворения. Они напоминают о пути домой и о возможности возвращения, которое остаётся не только физическим, но и духовным.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отношений с матерью и страха причинить боль близкому человеку понятна подросткам, потому что она связана с повседневным опытом доверия, ожиданий и ошибок.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остаётся близким современным школьникам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идеализирован: он сомневается, ошибается и переживает. Такая психологическая честность делает стихотворение особенно убедительным для старшеклассников.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абстрактных нравоучений, зато есть живая интонация, в которой слышны стыд, любовь и надежда. Это позволяет воспринимать стихотворение как личное признание.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разлука не отменяет семейной связи. Для школьников это важный и понятный смысл о цене внимания, памяти и душевной ответственности.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«Письмо матери» занимает особое место среди самых известных лирических текстов Есенина о семье, родине и нравственном долге. В нём особенно ясно слышен его исповедальный голос.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типичные для поэта деревенские образы, музыкальность речи и трагическое ощущение времени. Эти черты делают текст легко узнаваемым как есенинский.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личное переживание превращается в общую тему: любовь к близким, память о доме и потребность в духовном возвращении приобретают общечеловеческое значение.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С. А. Есенина
</a:t>
            </a:r>
            <a:endParaRPr lang="en-US" sz="27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242" y="1479875"/>
            <a:ext cx="458561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анализа произведения
</a:t>
            </a:r>
            <a:endParaRPr lang="en-US" sz="301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восстановить основные параметры анализа и использовать их на уроке литературы.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анализа сходятся в одном: смысл произведения раскрывается через движение от личной боли к примирению, основанному на памяти и любви.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А. Есенина «Письмо матери»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«Письма матери»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показывает, что даже после ошибок и разлуки человек может сохранить связь с домом, совестью и близкими. Материнская любовь в стихотворении остаётся неизменной опорой.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2026-05-23T17:11:30Z</dcterms:created>
  <dcterms:modified xsi:type="dcterms:W3CDTF">2026-05-23T17:11:30Z</dcterms:modified>
</cp:coreProperties>
</file>