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оболочка Земли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гидросфере: где живёт вода и почему она так нужна.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растениям, животным и людям каждый день. Без неё нельзя пить, готовить, расти и жить. На Земле воды много, но пресной — совсем немного, поэтому её важно беречь.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нужна всему живому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гидросфера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это вся вода на нашей планете. В неё входят океаны, моря, реки, озёра, болота, ледники, снег, подземные воды и облака в небе.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вода Земли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 не только на земле и в водоёмах. Она скрывается в почве, лежит в виде льда и даже поднимается в воздух в виде водяного пара.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и под землёй
</a:t>
            </a:r>
            <a:endParaRPr lang="en-US" sz="1141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вода может быть жидкой, твёрдой или газообразной. Это помогает ей путешествовать по Земле и менять свой вид, словно она любит перевоплощения.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состояния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никогда не стоит на месте: она испаряется, падает осадками, просачивается в землю и снова возвращается в реки, озёра и океаны.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самый большой водный дом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пять океанов: Тихий, Атлантический, Индийский, Северный Ледовитый и Южный. Вместе они занимают огромную часть поверхности Земли.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живут рыбы, киты, дельфины, медузы и множество других обитателей. Для них это настоящий огромный дом, полный движения и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медленно нагревается и остывает, поэтому помогает смягчать погоду. У морских берегов лето и зима часто бывают не такими резкими.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погоду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ловят в океане рыбу и используют морские пути для путешествий и перевозки грузов. Корабли не любят сидеть без дела, и океан им в этом помогает.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людям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рядом с человеком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всегда движется от истока к устью. Она словно спешит в дорогу, собирая по пути воду, камешки и истории о местах, через которые проходит.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чаша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удерживают воду в природных углублениях. В них вода может стоять спокойно, как в большой чаше, и ждать дождя, снега или притоков рек.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берегов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рек и озёр люди строят города и деревни. Здесь удобно жить, потому что рядом есть вода для питья, хозяйства и растений.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живут рыбы, утки, лягушки и водные растения. Для них реки и озёра — не просто вода, а настоящее место жизни.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75937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412" y="1275937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твёрдой воды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51675" y="1779186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сильно остывает, она становится льдом. Лёд твёрдый, холодный и может покрывать землю, окна или поверхность водоёмов зимой.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781700" y="12274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49962" y="17791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тоже состоит из воды, только замёрзшей. Он падает мягкими снежинками и укрывает землю белым одеялом, как будто природа решила немного пошутить.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5437" y="1227487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1675" y="3709511"/>
            <a:ext cx="854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— это огромные массы льда, которые очень медленно движутся по земле. В них хранится много пресной воды, важной для природы.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781700" y="3157875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почве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просачивается в землю и остаётся под поверхностью. Там она хранится в пустотах почвы и горных пород, словно в природном тайнике.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очистить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подземную воду загрязнить мусором, нефтью или грязными стоками, очистить её очень сложно. Поэтому беречь землю нужно особенно внимательно.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для родников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питают родники, колодцы и некоторые реки. Без них многие места не получали бы чистую воду, особенно в сухое время.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Незаметная работа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не всегда видим подземные воды, но они помогают растениям, животным и людям. Это тихие помощники, которые трудятся без лишнего шума.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и облака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нагревается, она превращается в невидимый водяной пар. Он поднимается вверх, хотя мы его почти не замечаем, как маленького невидимку.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облаков вода возвращается на землю дождём, снегом или градом. Так вода путешествует по планете и снова попадает в реки, почву и моря.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собирается в облака из маленьких капелек воды или кристалликов льда. Облака могут быть белыми, серыми и очень пушистыми.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облаков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водяной пар легче воздуха, поэтому поднимается выше. Чем выше он поднимается, тем прохладнее становится и тем сильнее меняется его вид.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в воздух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постоянно меняет место и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осадков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тёплую погоду облака часто дарят дождь. Он поливает землю, наполняет лужи, ручьи и помогает растениям расти.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холодный, вода выпадает снежинками. Снег укрывает землю и может долго не таять, если на улице мороз.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 облаков падает град — твёрдые льдинки. Он появляется нечасто, но умеет стучать по крыше очень громко.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хранит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нагревается и остывает медленно, словно большой тёплый ковёр. Поэтому у берегов лето часто мягче, а зима не такая суровая. Вода помогает воздуху оставаться более ровным и спокойным.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рождаются над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2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тёплая вода испаряется, в воздух поднимается невидимый пар. Он охлаждается выше и собирается в облака. Так вода начинает своё небесное путешествие, а потом возвращается дождём или снегом.
</a:t>
            </a:r>
            <a:endParaRPr lang="en-US" sz="1114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рисует погоду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влажный воздух, облака и тепло с одного места на другое. Из-за этого погода может быстро меняться: утром светит солнце, а к вечеру набегают тучи и начинается дождь.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влияет на погоду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331" y="1493250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2331" y="3292425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водоёмов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солёной воде живут киты, дельфины, акулы, медузы и множество рыб. Моря и океаны дают им простор, пищу и укрытие, как огромный подводный город.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великаны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можно встретить щук, карасей, раков, лягушек и водные растения. Здесь животным легче найти спокойные места для жизни, а растениям — свет и питание.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растут почти везде, где есть достаточно света и влаги. Они помогают многим обитателям водоёмов, потому что дают кислород и служат пищей для маленьких животных.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растения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существам нужна солёная вода, другим — только пресная. Поэтому разные водоёмы похожи на отдельные дома, где у каждого жителя есть свои удобные условия.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вода для каждого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человеку каждый день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594150" y="14888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6882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Человеческому телу нужна чистая вода каждый день. Она помогает нам чувствовать себя бодрыми, а без неё трудно думать, играть и даже просто сидеть на уроке.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22961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еды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4954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готовить суп, кашу, чай и мыть овощи и фрукты. Без неё кухня была бы совсем грустной, а обед — очень неубедительным.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310339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чистоты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30270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моем руки, умываемся, стираем одежду и убираем дом с водой. Она помогает нам оставаться здоровыми и защищает от грязи и многих микробов.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910647"/>
            <a:ext cx="44052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 и урожая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4109950"/>
            <a:ext cx="44052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и ферме вода помогает расти овощам, фруктам и цветам. Если её мало, растения вянут и перестают хорошо расти, как будто просят помощи.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на Земле солёная. Для питья, приготовления пищи и полива растений подходит лишь небольшая часть запасов.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на планете — пресная, а значит, чистую воду особенно важно беречь.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USGS, Water Science School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воду нужно беречь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чистой воды людям, животным и растениям становится трудно жить. Загрязнённые реки и колодцы могут стать опасными, поэтому воду важно защищать от мусора и химических веществ.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всем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тратить воду без меры, её может не хватить на всех. Особенно это важно там, где воды и так мало, а засуха приходит часто.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 бесконечны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Грязную воду непросто вернуть в безопасное состояние. Чем раньше мы не дадим ей загрязниться, тем меньше труда понадобится для её очистки и сохранения.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Очистить сложно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птицы, деревья и травы зависят от водоёмов не меньше людей. Когда вода чистая, реки, озёра и болота остаются живыми и красивыми.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тоже нужна вода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помочь каждый ребёнок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625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чистишь зубы или намыливаешь руки, не оставляй воду течь зря. Даже маленькая струйка за день может превратиться в очень большой расход.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625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64600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надо лить воду без причины, когда можно обойтись меньшим количеством. Полезные привычки дома и в школе помогают беречь воду каждый день.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64600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воду разумно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6608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Бумажка, пакет или упаковка в луже, ручье или пруду быстро превращаются в грязную проблему. В чистом водоёме животным жить намного безопаснее.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6608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бросай мусор в воду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468617" y="3808575"/>
            <a:ext cx="2009400" cy="10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капает или труба течёт, сразу скажи взрослым. Маленькая капля кажется смешной, но она умеет зря терять много воды.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468617" y="3537675"/>
            <a:ext cx="20094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 протечках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воде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превращаться в лёд, жидкость и пар. Это одно и то же вещество, просто при разной температуре оно выглядит по-разному, как настоящий мастер перевоплощений.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Глубины океана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— самая глубокая часть океана. Она уходит более чем на 11 километров вниз, и там царят темнота, холод и огромное давление.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солёная вода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слишком солёной воде многим животным жить трудно. Им нужна вода с подходящим составом, поэтому разные морские и речные жители выбирают свои особые места.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исчезает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путешествует по Земле, меняя место и состояние. Она испаряется, выпадает осадками и снова возвращается в реки, моря и почву.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может стать опасной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64850" y="1426950"/>
            <a:ext cx="38826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дождь
</a:t>
            </a:r>
            <a:pPr algn="l" indent="0" marL="0">
              <a:lnSpc>
                <a:spcPct val="130039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дождь идёт очень долго и сильно, реки могут быстро переполниться. Тогда вода выходит на берега и затапливает дороги, дома и поля.
</a:t>
            </a:r>
            <a:endParaRPr lang="en-US" sz="997" dirty="0"/>
          </a:p>
        </p:txBody>
      </p:sp>
      <p:sp>
        <p:nvSpPr>
          <p:cNvPr id="10" name="Text 3"/>
          <p:cNvSpPr txBox="1"/>
          <p:nvPr/>
        </p:nvSpPr>
        <p:spPr>
          <a:xfrm>
            <a:off x="1240875" y="2326075"/>
            <a:ext cx="4556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воды слишком много, она начинает двигаться туда, где ей не рады. Людям приходится защищать жильё и помогать тем, кто оказался в опасности.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712750" y="3213725"/>
            <a:ext cx="52518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жара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нет дождя и стоит сильная жара, почва пересыхает. Растения вянут, а ручьи и небольшие пруды могут мелеть.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90400" y="4111275"/>
            <a:ext cx="5936400" cy="61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 на море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море ветер поднимает большие волны, и плавать становится опасно. Вода выглядит мощной и красивой, но требует осторожности и уважения.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каждый день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роса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траве блестят крошечные капли, будто кто-то рассыпал стеклянные бусинки. Ночью водяной пар остыл и превратился в росу. Утром она снова исчезает, чтобы продолжить своё путешествие.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ручей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ручей торопится между камнями, шуршит и петляет, как маленький живой рассказчик. Он несёт воду дальше, к реке и морю, соединяя разные уголки природы в одну систему.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после дождя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во дворе появляется весёлая лужа, в которой отражаются облака и деревья. Часть воды скоро впитается в землю, а часть испарится и снова поднимется в воздух.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окружает нас повсюду: в океанах, облаках, льдах, реках и под землёй. Вода помогает всему живому, поэтому её нужно беречь, как самое ценное сокровище.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удивительная основа жизни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2026-05-25T20:20:59Z</dcterms:created>
  <dcterms:modified xsi:type="dcterms:W3CDTF">2026-05-25T20:20:59Z</dcterms:modified>
</cp:coreProperties>
</file>