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перспектива: История формирования природных сообществ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природных сообществ — сложный процесс эволюции жизни на Земле.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 природными сообществами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сообщества включают разнообразные растения, животных и микроорганизмы. Они формируют биомы, поддерживают круговорот веществ, обогащают биоразнообразие и влияют на климат.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4525" y="198425"/>
            <a:ext cx="68013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первых сообществ: Прокариоты и строматолиты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1109775" y="183182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3,5 млрд лет назад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прокариотов — одних из самых древних организмов, создавших основу жизни на Земле.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4512225" y="1832600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Насыщение атмосферы кислородом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цианобактерий начал обогащать воздух кислородом, изменяя условия жизни.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2762150" y="368977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строматолитов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Цианобактерии образовали строматолиты, ранние громады живых структур в водоемах.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6348850" y="368977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для эволюции сложных организмов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кислорода позволило появиться многоклеточным и разнообразным биологическим формам.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многоклеточных: Эдиакарская биота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600 млн лет назад возникли первые многоклеточные организмы с простейшими тканями, что стало важным шагом в эволюции жизни.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многоклеточность подготовила почву для дальнейшего роста разнообразия животных и растений на Земле.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организмы включали губок, медуз и червеобразных, которые доказали возможность сложного строения тела.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водоросли на земле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500 млн лет назад примитивные водоросли начали расти на влажных поверхностях, создавая первые сухопутные экосистемы.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мхов и сосудистых растений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появились мхи и растения с трубчатой системой, приспособленные к жизни вне воды и способные переносить воду по телу.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членистоногих и земноводных на сушу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Примерно 430–360 млн лет назад разнообразные насекомые и первые земноводные начали жить на суше, расширяя возможности биосферы.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освоению суши: ключевые этапы
</a:t>
            </a:r>
            <a:endParaRPr lang="en-US" sz="1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8175" y="1577400"/>
            <a:ext cx="37185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000" b="1" dirty="0">
                <a:solidFill>
                  <a:srgbClr val="584F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360 млн лет назад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началось формирование древних лесов, что изменило атмосферные и климатические условия Земли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исследования и геохимические данные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077125" y="1365900"/>
            <a:ext cx="3462300" cy="24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крупных лесных массивов привело к формированию торфяных болот и накоплению органического угля, изменяя содержание кислорода в атмосфере.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взаимодействия в природных сообществах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за ресурсы между видами снижает избыточность и способствует разнообразию сообщества.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грибов и растений создаёт взаимовыгодные отношения, как в микоризе, улучшая поглощение питательных веществ.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насекомыми поддерживает размножение многих растений, обеспечивая устойчивость экосистем.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 регулирует численность популяций, формируя сложные пищевые цепи и поддерживая баланс.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Геохимические исследования осадочных пород и ледников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концентрации кислорода в атмосфере Земли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рост кислорода совпадает с развитием фотосинтеза и появлением высших растений.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кислорода поддерживало развитие более сложных организмов и разнообразие экосистем.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728768"/>
            <a:ext cx="4534800" cy="337751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данные исследований биомов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особенности природных сообществ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черт лесов, степей, тундр и водоёмов по ключевым характеристикам.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структур и биомассы отражает адаптации к климату и ресурсам в сообществах.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0" y="1325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900" y="486375"/>
            <a:ext cx="4154400" cy="4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биоценоза и его роль в экосистеме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биоценоза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Биоценоз состоит из продуцентов, создающих органику, консументов, потребляющих её, и редуцентов, разлагающих органические остатки.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и круговорот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и вещества непрерывно циркулируют между этими группами, поддерживая жизнь и устойчивость экосистемы в целом.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900" y="292325"/>
            <a:ext cx="8163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Сукцессия: Этапы и механизмы заселения территории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76100" y="1488625"/>
            <a:ext cx="3955200" cy="55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Пионерные виды заселяют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и мхи первыми колонизируют голые поверхности, создавая условия для накопления органического вещества и формирования почвы.
</a:t>
            </a:r>
            <a:endParaRPr lang="en-US" sz="1308" dirty="0"/>
          </a:p>
        </p:txBody>
      </p:sp>
      <p:sp>
        <p:nvSpPr>
          <p:cNvPr id="10" name="Text 3"/>
          <p:cNvSpPr txBox="1"/>
          <p:nvPr/>
        </p:nvSpPr>
        <p:spPr>
          <a:xfrm>
            <a:off x="2099275" y="2346200"/>
            <a:ext cx="3955200" cy="55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Зарождение кустарников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становится плодороднее, появляются кустарники, которые затеняют участок и изменяют микроклимат.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063375"/>
            <a:ext cx="3955200" cy="69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зрелого сообщества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сложная, многоуровневая экосистема с разнообразием растений и животных, устойчивая к внешним воздействиям.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255872" y="3217200"/>
            <a:ext cx="3955200" cy="55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деревьев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обогащённой органикой почве развиваются молодые деревья, формируя молодые леса и сменяя кустарниковую стадию.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Последовательные этапы сукцессии природных сообществ
</a:t>
            </a:r>
            <a:pPr algn="l" indent="0" marL="0">
              <a:lnSpc>
                <a:spcPct val="100000"/>
              </a:lnSpc>
              <a:buNone/>
            </a:pPr>
            <a:r>
              <a:rPr lang="en-US" sz="236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стадии развития экосистемы после нарушения среды
</a:t>
            </a:r>
            <a:endParaRPr lang="en-US" sz="236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8950" y="283725"/>
            <a:ext cx="66285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и катастрофические влияния на сообщества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41310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Падения метеоритов и связанные с ними пермско-триасовые и меловые вымирания ускоряли эволюционные процессы и перестройку экосистем.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89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Ледниковые периоды значительно сдвигали ареалы обитания, вызывали массовые вымирания и способствовали формированию новых видов и экосистем.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7993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Извержения вулканов снижали температуры и уменьшали фотосинтез растений, что приводило к серьезным изменениям в пищевых сетях.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75598" y="397154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конечном итоге восстанавливается биоразнообразие и функциональная устойчивость, характерные для естественного леса.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42350" y="3145091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формируются теневыносливые породы — дубы, ели, которые создают густой и стабильный лесной покров.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618383" y="2370233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прорастают светолюбивые молодые деревья, например берёза и осина, расширяя вертикальную структуру сообщества.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796998" y="1595375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 пустом месте появляются быстрорастущие травы и кустарники, которые подготавливают почву для последующего роста деревьев.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97250" y="456000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сообществ после вырубки леса: пример сукцессии
</a:t>
            </a:r>
            <a:endParaRPr lang="en-US" sz="1900" dirty="0"/>
          </a:p>
        </p:txBody>
      </p:sp>
      <p:sp>
        <p:nvSpPr>
          <p:cNvPr id="8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600" y="1422496"/>
            <a:ext cx="4102500" cy="2339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7275" y="1421767"/>
            <a:ext cx="4112100" cy="23411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69175" y="3853131"/>
            <a:ext cx="3863100" cy="6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Бобры — творцы водных экосистем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Бобры строят плотины, превращая реки в пруды. Это изменяет растительность и создает новые места обитания для рыб, птиц и насекомых, увеличивая разнообразие.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929025" y="3853131"/>
            <a:ext cx="3863100" cy="6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Слоны и формирование саванн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Слоны ломают деревья и вытаптывают заросли, помогая превращать леса в открытые пространства. Такие изменения способствуют появлению новых видов и формированию уникальных сообществ.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инженеры: влияние животных на ландшафт
</a:t>
            </a:r>
            <a:endParaRPr lang="en-US" sz="1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экосистем средней полосы России, 2023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биомассы в экосистемах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обладают максимальной продуктивностью из-за густой вегетации и разнообразия организмов.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биомасса лесов объясняет их критическую роль в поддержании глобальных биогеохимических циклов.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6600" y="16601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 — зеленые растения, создающие органику через фотосинтез и являющиеся основой пищевой цепи.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5036450" y="360345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Редуценты, такие как бактерии и грибы, разлагают органические остатки, возвращая вещества в почву и замыкая круг веществ.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78500" y="26105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Консументы первого порядка — травоядные, питающиеся растениями, а второго — хищники, контролирующие популяции и поддерживающие баланс.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32700" y="174610"/>
            <a:ext cx="78786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цепи: энергетические уровни в сообществе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00" y="1388640"/>
            <a:ext cx="4813500" cy="273236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2900" y="158175"/>
            <a:ext cx="83307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и характер изменений в сообществах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95062" y="4471245"/>
            <a:ext cx="41520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наблюдения и исследования, 2022
</a:t>
            </a:r>
            <a:endParaRPr lang="en-US" sz="887" dirty="0"/>
          </a:p>
        </p:txBody>
      </p:sp>
      <p:sp>
        <p:nvSpPr>
          <p:cNvPr id="7" name="Text 3"/>
          <p:cNvSpPr txBox="1"/>
          <p:nvPr/>
        </p:nvSpPr>
        <p:spPr>
          <a:xfrm>
            <a:off x="5542750" y="969375"/>
            <a:ext cx="3409800" cy="28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иллюстрирует различия между быстрыми и медленными экологическими изменениями и их влиянием на восстановление экосистем.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изменений напрямую влияет на устойчивость и способность экосистем к самовосстановлению.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как фактор формирования новых сообществ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Человеческая деятельность создает новые среды, такие как парки и сельскохозяйственные угодья, которые способствуют появлению новых сообществ и видов.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Интродукция инвазивных растений и сокращение естественных ареалов ведут к изменению биоразнообразия и иногда повышают локальную экологическую сложность.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изучения природных сообществ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истории и механизмов формирования сообществ помогает ценить биоразнообразие и содействовать устойчивости экосистем в меняющемся мире.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2026-05-09T05:31:51Z</dcterms:created>
  <dcterms:modified xsi:type="dcterms:W3CDTF">2026-05-09T05:31:51Z</dcterms:modified>
</cp:coreProperties>
</file>