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как находить и выделять на письме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деепричастия и ставить запятые без ошибок.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деепричастный оборот на уроке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строить предложения, избегать пропусков запятых и не путать деепричастия с причастиями. Навык особенно нужен при выполнении упражнений по синтаксису и пунктуации.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узнать деепричастие в предложении.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узнают по вопросам и по значению добавочного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само деепричастие и слова, которые зависят от него по смыслу и строению. Вместе они образуют цельную конструкцию.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 сказуемому и показывает дополнительное действие, сопровождающее основное. Он помогает точнее передать последовательность или одновременность событий.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быть коротким или распространённым. Например, он бывает совсем простым или включать несколько зависимых слов, уточняющих действие и его обстоятельства.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«Быстро читая книгу, ученик не заметил времени» оборот поясняет, как происходило основное действие, и связывается с ним по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 и деепричастный оборот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форму, состав и пунктуацию, чтобы не путать близкие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зависимых слов помогает отличить оборот от одиночной формы, но в обоих случаях часто требуется обособление.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теме деепричастия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деепричастный оборот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точно определить границы конструкции и пунктуацию.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деепричастный оборот связан с главным действием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 тому же действующему лицу, что и сказуемое. Поэтому сначала нужно найти, кто выполняет основное действие в предложении.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 не существует отдельно: оно сопровождает главное. В предложении «Мальчик, закончив задание, вышел на улицу» оба действия принадлежат одному герою.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помогает показать связь между сказуемым и деепричастием, а запятые обозначают границы оборота. Это делает структуру предложения наглядной и понятной.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обособления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выделяется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отделяется запятыми, потому что обозначает дополнительное действие. Так читателю легче увидеть, где заканчивается основное сообщение и начинается уточнение.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Одиночная форма тоже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стоит одиночное деепричастие, оно чаще всего тоже обособляется. Запятые показывают его связь с основным действием и помогают избежать смешения с другими членами предложения.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не меняет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стоять в начале, середине или в конце предложения, но правило остаётся тем же. Меняется только место запятой, а не сам принцип обособления.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предложении встречается деепричастный оборот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оборота влияет только на место запятых, но не на само правило обособления.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оборот стоит перед сказуемым или в середине предложения, однако пунктуация зависит от границ конструкции, а не от её позиции.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оборота в предложении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в начале, после него ставится запятая: она отделяет добавочное действие от основного сообщения и сразу задаёт правильную интонацию.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предложения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находится внутри предложения, его выделяют запятыми с двух сторон. Так границы конструкции становятся видимыми и не смешиваются с остальными словами.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завершает высказывание, запятая ставится перед ним. Это помогает сохранить смысловую связь с главным действием и правильно оформить фразу на 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деепричастием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забывают отделить деепричастный оборот от остальной части предложения. Из-за этого добавочное действие сливается с основным, и смысл становится менее точным и труднее воспринимается.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запятыми выделяют только деепричастие, не замечая зависимых слов. Но обособляется весь оборот целиком, поэтому важно найти его начало и конец перед постановкой знаков.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сказуемыми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Он шёл и улыбался это однородные сказуемые, а в варианте Он шёл, улыбаясь, появляется деепричастный оборот. Похожее звучание не означает одинаковую пунктуацию.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 тогда, когда деепричастие принимают за обычное обстоятельство. Перед выделением запятыми нужно проверить, есть ли у него значение добавочного действия, а не устойчивого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правильный вариант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нарушены границы деепричастного оборота и почему запятые ставятся именно так.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сначала определить границы оборота, затем поставить запятые. Ошибки почти всегда связаны с тем, что выделена не вся конструкция.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«деепричастный оборот»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не обособляется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деепричастие входит в привычное выражение и сближается по смыслу с наречием. В таких случаях оно уже не воспринимается как самостоятельный деепричастный оборот.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сочетаниям относятся слова и выражения не спеша, молча, шутя, лёжа, сидя, стоя. Они часто обозначают способ действия и могут писаться без запятых.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можно заменить одним обстоятельством образа действия, оно, вероятно, стало устойчивым. Тогда важно смотреть не только на форму, но и на привычное употребление.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анализе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сочетание в разных контекстах может вести себя по-разному. Поэтому перед пунктуацией нужно читать предложение целиком и сравнивать его со значением устойчивого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оборот, однородные сказуемые и причастный оборот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конструкции могут стоять рядом в одном предложении, но обозначают разные смысловые отношения и требуют разного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показывает добавочное действие, однородные сказуемые — равноправные действия, а причастный оборот — признак предмета. Путать их нельзя: это ведёт к ошибкам в смысле и запятых.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правилам русского языка для 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главное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сказуемое и основное действие в предложении. Это поможет понять, к чему относится деепричастие и можно ли вообще говорить о деепричастном обороте.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оборот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деепричастие, его зависимые слова и установите границы конструкции. После этого проверьте, не является ли сочетание устойчивым выражением, которое пишется без обособления.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и 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границы определены, поставьте запятые по правилам и ещё раз прочитайте предложение вслух. Если смысл ясен и связь между действиями не нарушена, пунктуация выбрана верно.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действующее лицо должно выполнять и основное, и добавочное действие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избежать смысловых ошибок: деепричастие не может относиться к случайному предмету, если действие выполняет другой герой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деепричастия с подлежащим в школьной грамматике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 предложение с ошибкой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правилу обособления деепричастного оборота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пунктуации при деепричастном обороте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выбрать знак препинания по месту оборота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ставятся по границам оборота, а не по его длине или месту в предложении. Исключение возможно только для устойчивых сочетаний.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деепричастном обороте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на уроке и в тетради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отыщите слово, которое обозначает добавочное действие и отвечает на вопросы что делая? что сделав? Так проще понять, где начинается нужная конструкция.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 какому сказуемому относится деепричастие. Если основное и добавочное действия выполняет один и тот же герой предложения, связь построена правильно.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весь оборот целиком, включая зависимые слова. Только после этого можно уверенно ставить запятые и не пропустить часть конструкции.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Перечитайте предложение целиком и проверьте смысл. Если деепричастный оборот можно убрать без нарушения грамматики, пунктуация, скорее всего, выбрана верно.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деепричастном обороте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помогает передать добавочное действие, но требует внимательной проверки границ и смысла. Чем точнее найдено деепричастие, тем увереннее ставятся запятые.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2026-05-28T15:51:31Z</dcterms:created>
  <dcterms:modified xsi:type="dcterms:W3CDTF">2026-05-28T15:51:31Z</dcterms:modified>
</cp:coreProperties>
</file>