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человека: основные отделы и ключевые функции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скелета обеспечивают форму, защиту и движение тела.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значение скелета в нашей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206 костей, каждая играет важную роль в поддержке тела, движениях, хранении минералов и защите внутренних органов. Его здоровье напрямую влияет на общее благополучие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черепа и их функции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отдел: защита мозга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мозговом отделе 8 костей, которые образуют прочную защитную чашу для головного мозга, сохраняя его целостность при ударах и нагрузках.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отдел: основа лица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состоит из 15 костей, формирующих лицо, включая носовые и скуловые кости, создающие форму и поддерживающие органы чувств.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нижней челюсти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— единственная подвижная кость черепа, позволяющая открывать рот и пережёвывать пищу, что важно для питания и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каркас лобной и теменных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и теменные кости образуют верхнюю часть черепа, обеспечивая жёсткую защиту и поддержку головы.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кость и защита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кость и клиновидная кость укрепляют заднюю часть черепа, защищая жизненно важные участки мозга.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Швы и рост черепа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Швы между костями сохраняют прочность черепа, но при этом позволяют ему расширяться в детском возрасте, обеспечивая рост мозга.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задачи мозгового отдела черепа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лицевого отдела в функциях организма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носовой и ротовой полостей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создает пространство для дыхания и приёма пищи, обеспечивая нормальное функционирование носа и 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мимики и жевания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лицевого отдела поддерживают мышцы, участвующие в жевании и выражении эмоций через мимику лица.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речевом процессе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нижней челюсти и соседних костей помогает формировать звуки и слова, что важно для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черепа: этапы развития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новорождённого состоит из отдельных костей, соединённых мягкими родничками, которые позволяют проходить родовые пути.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год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Роднички постепенно закрываются, обеспечивая защиту мозга и позволяя продолжающийся рост черепа.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подростковый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растёт интенсивно, изменяя пропорции с лицевым отделом для формирования взрослой формы головы.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мозгового и лицевого отделов стабилизируется: лицевой отдел становится относительно крупнее и завершает развитие.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8985"/>
            <a:ext cx="4569000" cy="816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27958"/>
            <a:ext cx="4569000" cy="8165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46920"/>
            <a:ext cx="4569000" cy="8165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65867"/>
            <a:ext cx="4569000" cy="8165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9950" y="1507864"/>
            <a:ext cx="3930000" cy="67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отдел: поддержка головы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позвонков шейного отдела обеспечивают высокую подвижность головы и служат опорой для черепа.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950" y="2330994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отдел: защита и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позвонков грудного отдела соединены с рёбрами, создавая защиту для сердечной и лёгочной областей.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6950" y="3144012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Поясничный отдел: усиленная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массивных поясничных позвонков выдерживают основные нагрузки тела и обеспечивают гибкость в движениях.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6950" y="3956989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Крестцовый и копчиковый отделы: основа таза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сросшихся крестцовых и 4-5 копчиковых позвонков образуют устойчивую основу для таза и поддержку нижней части туловища.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Позвоночник: строение и основные отделы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позвоночника, количество позвонков и их ключевые функции.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позвоночника выполняет свои функции, обеспечивая связь, защиту и опору тела.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позвоночника по отделам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строения и функций позвоночника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защищает спинной мозг, выступая как жёсткий каркас, который предотвращает повреждения нервной ткани.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S-образные изгибы (лордозы и кифозы) обеспечивают амортизацию, снижая нагрузку при ходьбе и беге.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Межпозвоночные диски из хрящевой ткани смягчают удары и обеспечивают гибкость позвоночника, предотвращая трение костей.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поддерживает вертикальное положение тела, обеспечивая баланс и стабильность при движениях.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клетка: структура и основные функции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Рёбра: опора и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12 пар рёбер, которые защищают жизненно важные органы, такие как сердце и лёгкие, от механических повреждений.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Грудина — центральный элемент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Грудина служит передней опорой для шести пар истинных рёбер, обеспечивая прочность и стабильность грудной клетки.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и плавающие рёбра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ложных и две пары плавающих рёбер соединяются с грудиной косвенно или не соединены вовсе, обеспечивая подвижность грудной клетки при дыхании.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Истинные рёбра создают прочную основу для механической защиты внутренних органов, участвуя также в дыхательных движениях грудной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истинных рёбер подчёркивает их ключевую роль в защите и поддержании стабильности грудной клетки.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Иллюстрированный атлас анатомии человека, 2020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рёбер в грудной клетке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Ключица — прочный мост между туловищем и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Ключица служит важным соединением между плечом и грудиной, передавая усилия при поднятии и переносе предметов. Её изогнутая форма придаёт плечевому поясу устойчивость.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Лопатка — опора для широкого спектра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Лопатка обеспечивает крепление многих мышц плечевого пояса, что позволяет руке свободно вращаться и выполнять точные, ловкие движения в разных плоскостях.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мышцами и движениями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верхних конечностей интегрируется с мышцами спины и груди, обеспечивая стабильность при сложных движениях и позволяя эффективно контролировать положение руки.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пояса верхних конечностей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костей свободных верхних конечностей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 кость — основа руки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 кость — самая длинная в верхней конечности, она служит точкой крепления мышц и защищает важные сосуды и нервы в области плеча.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Локтевая и лучевая кости — гибкость предплечья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кости предплечья обеспечивают вращательные движения и сгибание руки, что позволяет выполнять тонкие действия, такие как письмо и игра на музыкальных инструментах.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кисти — сложный механизм ловкости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мелких костей кисти образуют прочную и подвижную структуру, позволяющую совершать разнообразные движения, необходимые для захвата и манипуляций с предметами.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Срастание трёх костей в тазовом поясе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Подвздошная, седалищная и лобковая кости срастаются в одну прочную структуру, образуя тазовый пояс, который обеспечивает опору верхней части тела и связь с ногами.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внутренних органов малого таза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оберегает жизненно важные органы, такие как мочевой пузырь и репродуктивные системы, за счёт мощной костной базы и широкой поверхности.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веса тела на нижние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эффективно распределяет вес тела во время стояния и ходьбы, обеспечивая устойчивость и баланс при движениях и изменении положения тела.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пояс: структура и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свободных нижних конечностей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самая массивная в теле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выдерживает значительные нагрузки при ходьбе и беге, обеспечивая опору и сохраняет подвижность сустава таза.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Голень — база для удержания веса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 малая берцовые кости формируют устойчивую опору и работают совместно с мышцами, обеспечивая движение и амортизацию в нижней части ноги.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— амортизатор и платформа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стопы поддерживает равномерное распределение веса тела и смягчает удары при ходьбе, обеспечивая при этом устойчивость и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особенности верхних и нижних конечностей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конечности состоят из пояса, плечевой кости, двух костей предплечья и множества мелких костей кисти, что обеспечивает высокую ловкость и тонкую моторику.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конечности включают тазовый пояс, бедренную кость, две кости голени и кости стопы, приспособленные для поддержки веса тела и стабильного передвижения.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структурные различия отражают специализацию конечностей: верхние — для захвата и манипуляций, нижние — для устойчивости, опоры и прямохождения.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количество костей в конечностях связано с их сложной морфологией и разнообразием функций, особенно в кистях и стопах.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конечностей подчёркивает их ключевую роль в движении и взаимодействии с окружающей средой.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человека, 2021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Количественное распределение костей в отделах скелета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функций отделов скелета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частей скелета для обеспечения жизнедеятельности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повреждения и заболевания скелета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частыми травмами являются переломы и вывихи, возникающие при падениях и ударах, что требует своевременной медицинской помощи для восстановления функции.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заболеваний выделяются сколиоз у подростков и остеопороз у пожилых, связанные с нарушением минерализации костей и ослаблением мышечного корсета.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поддержания здоровья скелета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функций скелета необходимы правильная осанка, активность и сбалансированное питание, что способствует долголетию и качеству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2026-05-09T22:20:28Z</dcterms:created>
  <dcterms:modified xsi:type="dcterms:W3CDTF">2026-05-09T22:20:28Z</dcterms:modified>
</cp:coreProperties>
</file>