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jpe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jpeg"/><Relationship Id="rId12" Type="http://schemas.openxmlformats.org/officeDocument/2006/relationships/image" Target="../media/image-14-12.png"/><Relationship Id="rId13" Type="http://schemas.openxmlformats.org/officeDocument/2006/relationships/image" Target="../media/image-1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наслаждение в дикости лесов
</a:t>
            </a:r>
            <a:endParaRPr lang="en-US" sz="3087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русской литературе: красота, свобода и внутренний покой.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литературе XIX века: от пейзажа к смыслу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XIX века лес — не просто фон, а часть мысли и чувства. Через пейзаж писатели раскрывают характер героя, создают настроение и показывают отношение человека к родной природе.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«дикость» в этом образе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«дикость» леса — это его природная естественность, нетронутость человеком и отсутствие городской искусственности. Такой лес воспринимается как подлинный и самостоятельный мир.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не несёт отрицательного смысла. Напротив, оно подчёркивает первозданную силу природы, её свободу и верность собственным законам, которые не зависят от человека.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с таким лесом вызывает уважение, интерес и чувство соприкосновения с древним, настоящим миром. В нём человек не господин, а внимательный наблюдатель.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леса в русской традиции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как живое пространство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русской литературе лес часто изображается не как неподвижный фон, а как живое пространство. Его наполняют звуки, запахи, движение ветвей и игра света между деревьями.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Контрасты, которые создают образ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выразительность образу придают контрасты: свет и тень, чаща и просвет, тишина и скрытая жизнь. Благодаря этому лес кажется и красивым, и немного таинственным.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72220"/>
            <a:ext cx="720000" cy="57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948" y="3550989"/>
            <a:ext cx="720000" cy="576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939779" y="3465336"/>
            <a:ext cx="54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леса как особое художественное состояние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пустота, а звучание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Лесная тишина складывается из шороха листвы, ветра в кронах и редких звуков воды. Она не пугает, а настраивает на внимательное слушание мира.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для мыслей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остаётся один на один с природой, он замедляется и начинает думать спокойнее. Тишина помогает услышать не только лес, но и себя.
</a:t>
            </a:r>
            <a:endParaRPr lang="en-US" sz="944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 городским шумом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дороги, улицы или города лесная тишина особенно заметна. Именно этот контраст делает покой природы таким ощутимым и ценным.
</a:t>
            </a:r>
            <a:endParaRPr lang="en-US" sz="944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сосредоточенность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спокойном лесу человек легче собирается с мыслями. Природная тишина становится пространством, где чувства не заглушаются, а становятся яснее.
</a:t>
            </a:r>
            <a:endParaRPr lang="en-US" sz="944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Эмоции, которые вызывает образ дикого леса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может одновременно успокаивать и настораживать, поэтому он особенно выразителен в литературе.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отклики связаны с покоем и восхищением, но осторожность напоминает о силе и независимости природы.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литературного анализа образа леса; не статистические данные.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 влияет на внутренний мир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Встреча с лесом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входит в природное пространство и сразу замечает, что вокруг меняются звуки, запахи и ощущение времени.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444429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Внимание к деталям
</a:t>
            </a:r>
            <a:pPr algn="ctr" indent="0" marL="0">
              <a:lnSpc>
                <a:spcPct val="100000"/>
              </a:lnSpc>
              <a:buNone/>
            </a:pPr>
            <a:r>
              <a:rPr lang="en-US" sz="1173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начинает различать свет, тень, тропинки, листья и птиц. Окружающий мир становится неразмытым, а очень близким.
</a:t>
            </a:r>
            <a:endParaRPr lang="en-US" sz="1173" dirty="0"/>
          </a:p>
        </p:txBody>
      </p:sp>
      <p:sp>
        <p:nvSpPr>
          <p:cNvPr id="10" name="Text 3"/>
          <p:cNvSpPr txBox="1"/>
          <p:nvPr/>
        </p:nvSpPr>
        <p:spPr>
          <a:xfrm>
            <a:off x="450851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Внутреннее изменение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15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приходит покой, мысли становятся яснее, а переживания — менее острыми. Природа помогает собраться с собой.
</a:t>
            </a:r>
            <a:endParaRPr lang="en-US" sz="1152" dirty="0"/>
          </a:p>
        </p:txBody>
      </p:sp>
      <p:sp>
        <p:nvSpPr>
          <p:cNvPr id="11" name="Text 4"/>
          <p:cNvSpPr txBox="1"/>
          <p:nvPr/>
        </p:nvSpPr>
        <p:spPr>
          <a:xfrm>
            <a:off x="6572604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Новое понимание
</a:t>
            </a:r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опыта герой лучше чувствует связь с миром и собой. Лес становится местом духовного обновления и опоры.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деталь в описании леса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детали делают пейзаж убедительным: солнечные пятна на траве, капли росы, запах хвои, следы животных и паутина между ветками. Они помогают представить лес как реальное место.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деталям лес выглядит не общей картиной, а живой средой, где всё имеет значение. Именно из таких мелочей рождаются настроение, достоверность и красота описания.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854080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город в художественном сравнении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почему лес в литературе часто связан с покоем, а город — с суетой.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воспринимается как пространство гармонии и свободы, а город — как место тесноты и спешки.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художественных признаков, встречающихся в русской литературе XIX века.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лес в литературе выглядит живым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кажется живым, потому что в нём всё находится в движении: колышутся ветви, шуршат листья, меняется свет, а птицы и вода создают постоянный звуковой фон.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воспринимается как большой организм, где связаны почва, растения, воздух, свет и животный мир. Эта связь делает его цельным и настоящим.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неподвижные деревья в тексте выглядят частью дыхания природы. Писатель передаёт не только форму леса, но и его скрытую энергию.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понять красоту природы глубже: она не застыла, а живёт по своим законам. В этом и заключается её особая сила.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человек приходит к пониманию леса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в литературном пейзаже: от первых ощущений к внутреннему уважению к природе.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качества связывают лес со свободой: естественность, тишина и простор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«Образ леса в русской литературе»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признаки помогают понять, почему лес в литературе воспринимается как пространство внутренней независимости и подлинной жизни.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образы чаще всего создают лесной пейзаж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детали чаще всего помогают читателю сразу узнать лесной образ и представить его зрительно.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и светотень задают основу пейзажа, а звуки и движение делают его живым и близким человеку.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по теме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5" y="1290612"/>
            <a:ext cx="1846362" cy="14028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25612" y="1290612"/>
            <a:ext cx="1846362" cy="140280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025" y="1290612"/>
            <a:ext cx="1846362" cy="140280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840437" y="1290612"/>
            <a:ext cx="1846362" cy="1402802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774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лес просыпается
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576775" y="33427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первыми тёплыми днями лес словно сбрасывает сон. Появляется свежая зелень, звенит капель, а над мокрой землёй слышны голоса птиц. Всё вокруг кажется хрупким и новым, будто мир только что начал свой путь.
</a:t>
            </a:r>
            <a:endParaRPr lang="en-US" sz="888" dirty="0"/>
          </a:p>
        </p:txBody>
      </p:sp>
      <p:sp>
        <p:nvSpPr>
          <p:cNvPr id="17" name="Text 2"/>
          <p:cNvSpPr txBox="1"/>
          <p:nvPr/>
        </p:nvSpPr>
        <p:spPr>
          <a:xfrm>
            <a:off x="2729642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прохлада под кронами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272965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жаркий день лес прячет человека в густой тени. Воздух здесь влажнее и прохладнее, а солнечные лучи проходят сквозь ветви узкими полосами. Такое пространство воспринимается как тихий и надёжный приют от зноя.
</a:t>
            </a:r>
            <a:endParaRPr lang="en-US" sz="895" dirty="0"/>
          </a:p>
        </p:txBody>
      </p:sp>
      <p:sp>
        <p:nvSpPr>
          <p:cNvPr id="19" name="Text 4"/>
          <p:cNvSpPr txBox="1"/>
          <p:nvPr/>
        </p:nvSpPr>
        <p:spPr>
          <a:xfrm>
            <a:off x="4886986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окрашивает лес в золото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4886975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лес становится особенно выразительным: листья желтеют, воздух делается прозрачным, а каждый шорох слышен отчётливее. В этом пейзаже есть и красота, и лёгкая грусть, потому что природа готовится к покою.
</a:t>
            </a:r>
            <a:endParaRPr lang="en-US" sz="887" dirty="0"/>
          </a:p>
        </p:txBody>
      </p:sp>
      <p:sp>
        <p:nvSpPr>
          <p:cNvPr id="21" name="Text 6"/>
          <p:cNvSpPr txBox="1"/>
          <p:nvPr/>
        </p:nvSpPr>
        <p:spPr>
          <a:xfrm>
            <a:off x="7044398" y="2680097"/>
            <a:ext cx="144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 хранит молчание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7044400" y="3342625"/>
            <a:ext cx="1440000" cy="109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лес почти замирает, и именно поэтому его формы видны особенно ясно. Белый снег подчёркивает силуэты деревьев, на тропинках остаются следы животных, а тишина делает пространство строгим и величественным.
</a:t>
            </a:r>
            <a:endParaRPr lang="en-US" sz="859" dirty="0"/>
          </a:p>
        </p:txBody>
      </p:sp>
      <p:sp>
        <p:nvSpPr>
          <p:cNvPr id="23" name="Text 8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 разное время года
</a:t>
            </a:r>
            <a:endParaRPr lang="en-US" sz="2400" dirty="0"/>
          </a:p>
        </p:txBody>
      </p:sp>
      <p:sp>
        <p:nvSpPr>
          <p:cNvPr id="24" name="Text 9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беречь лес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— не просто красивый пейзаж, а место жизни многих растений и животных. Если человек оставляет мусор, ломает ветви или разжигает огонь без осторожности, он разрушает хрупкое природное равновесие.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248693" y="1971674"/>
            <a:ext cx="2219400" cy="246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уважение к лесу связано с личной культурой человека. Бережное отношение видно в простых поступках: не шуметь, не сорить, не повреждать деревья и помнить, что природа нуждается в защите.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127624" y="1971674"/>
            <a:ext cx="2219325" cy="2467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Сохраняя лес, мы сохраняем чистый воздух, воду, тишину и возможность отдыхать на природе. Для школьника это важный вывод: забота о лесу начинается с ежедневной аккуратности и ответственности.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ценят лес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важен не только для прогулок: он помогает отдыхать, наблюдать природу и чувствовать себя спокойнее в любое время года.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ценятся отдых и красота, а остальные причины дополняют их практической и познавательной пользой.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схема, условные значения по теме урока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948" y="1916387"/>
            <a:ext cx="63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720000" cy="7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4948" y="3648244"/>
            <a:ext cx="72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85471" y="3648243"/>
            <a:ext cx="45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образ леса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1589717" y="190625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9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определения помогают увидеть лес живым и разным: тёмный, светлый, влажный, тихий. Такие слова сразу задают настроение и делают картину более выразительной.
</a:t>
            </a:r>
            <a:endParaRPr lang="en-US" sz="931" dirty="0"/>
          </a:p>
        </p:txBody>
      </p:sp>
      <p:sp>
        <p:nvSpPr>
          <p:cNvPr id="14" name="Text 2"/>
          <p:cNvSpPr txBox="1"/>
          <p:nvPr/>
        </p:nvSpPr>
        <p:spPr>
          <a:xfrm>
            <a:off x="5960449" y="191638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тексте ведёт себя как человек: деревья шепчут, ветер поёт, листья дрожат. Благодаря этому лес кажется не статичным фоном, а участником действия.
</a:t>
            </a:r>
            <a:endParaRPr lang="en-US" sz="944" dirty="0"/>
          </a:p>
        </p:txBody>
      </p:sp>
      <p:sp>
        <p:nvSpPr>
          <p:cNvPr id="15" name="Text 3"/>
          <p:cNvSpPr txBox="1"/>
          <p:nvPr/>
        </p:nvSpPr>
        <p:spPr>
          <a:xfrm>
            <a:off x="1589717" y="364824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мягкие звуки помогают услышать лес почти физически. Шорох, шелест и тихие созвучия создают ощущение покоя, а иногда — лёгкой тревоги или ожидания.
</a:t>
            </a:r>
            <a:endParaRPr lang="en-US" sz="944" dirty="0"/>
          </a:p>
        </p:txBody>
      </p:sp>
      <p:sp>
        <p:nvSpPr>
          <p:cNvPr id="16" name="Text 4"/>
          <p:cNvSpPr txBox="1"/>
          <p:nvPr/>
        </p:nvSpPr>
        <p:spPr>
          <a:xfrm>
            <a:off x="5960449" y="3648243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героем
</a:t>
            </a:r>
            <a:pPr algn="l" indent="0" marL="0">
              <a:lnSpc>
                <a:spcPct val="100000"/>
              </a:lnSpc>
              <a:buNone/>
            </a:pPr>
            <a:r>
              <a:rPr lang="en-US" sz="8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часто показывает состояние человека. Если герой спокоен или задумчив, лес звучит мягче; если он встревожен, в описании появляются тени, резкие контрасты и напряжение.
</a:t>
            </a:r>
            <a:endParaRPr lang="en-US" sz="838" dirty="0"/>
          </a:p>
        </p:txBody>
      </p:sp>
      <p:sp>
        <p:nvSpPr>
          <p:cNvPr id="17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401" y="1454089"/>
            <a:ext cx="2334607" cy="30453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в лесу за несколько минут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016175" y="1705331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обращаешь внимание на запахи, прохладу и свет. Потом замечаешь, как меняется пространство: тень становится гуще, листья шевелятся, а дорожка уводит глубже в лес.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16175" y="3372206"/>
            <a:ext cx="5729489" cy="116121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мелкие признаки жизни: следы птиц, паутина, влажная кора, тихие звуки воды. Именно такие наблюдения делают литературный пейзаж убедительным и запоминающимся.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75421"/>
            <a:ext cx="5139684" cy="2637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красоты леса в литературном образе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особенности леса чаще всего создают ощущение гармонии и внутреннего покоя.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леса строится на естественности: он не поражает внешней эффектностью, а создаёт ощущение гармонии, живого присутствия и свободы.
</a:t>
            </a:r>
            <a:endParaRPr lang="en-US" sz="851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«Образ леса в русской литературе»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дикости лесов есть наслаждение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Дикий лес в литературе привлекает не хаосом, а первозданной красотой, тишиной и свободой. Он помогает человеку почувствовать гармонию с миром и увидеть ценность простых, настоящих вещей.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2026-05-23T03:40:14Z</dcterms:created>
  <dcterms:modified xsi:type="dcterms:W3CDTF">2026-05-23T03:40:14Z</dcterms:modified>
</cp:coreProperties>
</file>