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Барто «В школу»: первый урок по литературному чтению
</a:t>
            </a:r>
            <a:endParaRPr lang="en-US" sz="3051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школьный день в добром и простом стихотворении.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писала короткие, ясные и очень живые стихи о детях и их повседневной жизни. В её строках школьник легко узнаёт себя, а текст удобно читать вслух, запоминать и обсуждать.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Барто: стихи, которые легко узнать и хочется читать
</a:t>
            </a:r>
            <a:endParaRPr lang="en-US" sz="2537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стихотворение «В школу»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утра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собирается в школу и чувствует, что впереди начинается важный день. В этом ожидании слышны радость и лёгкое волнение.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школе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 дома к школе становится знакомством с новым этапом жизни. Всё вокруг кажется особенно значимым и немного праздничным.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урок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 класс, знакомство с учёбой и учителем показывают начало школьной жизни. Обычный день превращается в событие, которое запоминается надолго.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выходом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утро ещё хранит тишину, а ребёнок уже готовится к важному выходу из дома. Аккуратная одежда, собранный портфель и сосредоточенный взгляд передают настроение первого школьного дня. В этой сцене чувствуется ожидание и серьёзность момента.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школьному зданию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школе кажется короткой, но очень значимой. Школьное здание впереди, а рядом — букет или портфель, который особенно заметен на фоне осеннего утра. Такой образ сразу настраивает на начало учёбы.
</a:t>
            </a:r>
            <a:endParaRPr lang="en-US" sz="111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первым звонком
</a:t>
            </a:r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в школу ребёнок выглядит готовым, но чуть взволнованным. Солнечный свет, первые листья и школьный двор делают сцену тёплой и спокойной. Здесь легко увидеть начало нового этапа жизни ученика.
</a:t>
            </a:r>
            <a:endParaRPr lang="en-US" sz="1161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школьный день в деталях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7931" y="3203566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переживает герой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радуется новому дню и тому, что совсем скоро начнётся школьная жизнь. В его настроении слышится ожидание интересных событий и первых открытий.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школой ребёнок немного волнуется, и это естественно. Текст показывает, что такое чувство бывает у каждого первоклассника и совсем не мешает идти вперёд.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хочется узнать, каким будет класс, учитель и первый урок. Любопытство помогает смотреть на школу не с тревогой, а с интересом.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неуверенность, герой делает важный шаг. Он готов войти в школу, а значит, уже проявляет настоящую смелость маленького ученика.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дома до урока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стихотворения выстраиваются как движение от домашних сборов к первому уроку в школе.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детали в стихотворении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Портфель, тетрадь и звонок сразу создают узнаваемую картину школьного утра. Эти слова помогают представить ребёнка не дома, а уже на пороге учёбы.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класса, урока и ученика делают текст близким детям. Они показывают не просто место действия, а новый порядок жизни, где есть правила и привычки.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детали работают как маленькие подсказки для читателя. По ним легко понять, что перед нами не случайный день, а важное начало школьного пути.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узнать школьника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принадлежности сразу выдают героя стихотворения. Портфель, пенал, тетради и букварь — это вещи, которые связываются с первым классом и подготовкой к урокам.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предметы делают образ ребёнка очень понятным. Они напоминают о сборе к школе, о первых занятиях и о том, что учёба начинается с простых, знакомых вещей.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— короткие строки и чёткая рифма — делают стихотворение легко запоминающимся.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стихотворения А. Барто «В школу»
</a:t>
            </a:r>
            <a:endParaRPr lang="en-US" sz="4538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ясному ритму текст удобно читать по строчкам, без спешки и путаницы. Это особенно помогает первоклассникам слушать и повторять стихотворение.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первоклассникам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речь идёт о том, что детям хорошо знакомо: сборы в школу, портфель, первый звонок. Поэтому смысл легко схватывается с первых строк.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длинных описаний и сложных событий. Всё строится вокруг одного понятного дня, который может пережить почти каждый первоклассник.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простые и конкретные. Они помогают не только читать, но и сразу представлять себе школьную ситуацию и настроение героя.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удобно обсуждать в классе. Его легко пересказать, ответить на вопросы и заметить, как поэтесса передаёт радость и волнение.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мир в стихотворении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взрослый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 стихотворении воспринимается как спокойный и доброжелательный взрослый. Рядом с ним ребёнку легче сделать первый шаг в школьную жизнь и не бояться нового.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как безопасное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класс, парты и доска создают порядок и уверенность. Такой образ помогает увидеть школу не как строгий дом правил, а как место, где удобно учиться и задавать вопросы.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к урокам важно готовиться внимательно: собрать вещи, не спешить и быть аккуратным. Эти простые действия помогают почувствовать себя уверенно в первый школьный день.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поддерживает любознательность. Он напоминает, что школа открывает новые знания, а учиться можно с интересом, если не бояться задавать вопросы и замечать новое вокруг.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стихотворение учит спокойно относиться к первому опыту. Лёгкое волнение естественно, а первый шаг в школу становится началом самостоятельности, ответственности и маленьких побед.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500" y="149988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7444" y="3292425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 в тексте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«школа» и «класс» сразу создают образ урока и места учёбы. Они помогают понять, где происходит действие и почему этот день особенно важен для ребёнка.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класс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«Портфель», «тетрадь» и «ученик» связывают стихотворение с подготовкой к занятиям. Эти слова легко узнаются первоклассниками и делают текст близким их повседневной жизни.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вещи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«урок» и «звонок» показывают начало школьного распорядка. Они помогают почувствовать движение от ожидания к занятиям и понять, что в школе есть свой порядок.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 звонок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героя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ребёнка от сборов дома до первого урока и помогает увидеть, как волнение постепенно превращается в радость.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героя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64850" y="1426950"/>
            <a:ext cx="38826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 дома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проверяет портфель, одежду и готовность к выходу. В этот момент особенно заметны ожидание, сосредоточенность и лёгкое волнение перед важным событием.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220475" y="2612530"/>
            <a:ext cx="45768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звонок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школы начинается новый день. Звонок и встреча с классом помогают почувствовать, что игра закончилась и начинается настоящее учение.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712750" y="3831000"/>
            <a:ext cx="52095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появляются учитель, парты, доска и первые школьные правила. Герой постепенно успокаивается и понимает: впереди интересный путь к знаниям.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для рисунка к стихотворению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школой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ребёнка у дома ранним осенним утром. В руках у него яркий портфель, а на лице — улыбка и чуть заметное волнение. Такой сюжет сразу передаёт начало важного дня и добрый настрой стихотворения.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класс внутри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изобразить светлый класс с парой детей за партами и учителем у доски. В таком сюжете хорошо видны порядок, внимание и тихая радость начала урока. Это помогает соединить стихотворение с настоящей школьной жизнью.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зданию школы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сцена, где ученик идёт по дорожке к школе среди первых жёлтых листьев. Светлое небо, аккуратное здание и спокойный шаг героя создают ощущение ожидания и интереса. Рисунок получится тёплым и живым.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 стихотворении показана как важное событие, которое помогает ребёнку становиться взрослее. Первый шаг в учёбу связан не со страхом, а с ожиданием и интересом.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подчёркивает, что порядок и аккуратность нужны не для строгости, а для спокойного начала дня. Когда всё готово, учиться легче и увереннее.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показывает: новое дело может немного тревожить, но это нормальное чувство. Волнение не мешает радоваться встрече с классом, учителем и уроком.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ценность стихотворения — добрый взгляд на знания. Учёба в нём звучит как начало большого и полезного пути, где каждый день приносит открытие.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7931" y="3203566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31899" y="3203566"/>
            <a:ext cx="200925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можно спросить после чтения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определить, кто идёт в школу и почему именно этот персонаж вызывает интерес. Такой вопрос помогает внимательнее смотреть на действия и чувства героя.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герой?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в тексте признаки волнения, ожидания и радости. Это помогает понять настроение стихотворения и заметить, как оно меняется по ходу чтения.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он испытывает?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выписать школьные слова и предметы: они делают текст понятнее. Заодно дети вспоминают, что уже знают о классе, уроке и учебных принадлежностях.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связаны со школой?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подводит к главной мысли: начало учёбы — особый момент. Он помогает ребёнку увидеть школу как место новых знаний, знакомств и маленьких открытий.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первый день важен?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 стихотворению А. Барто «В школу»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 и понятно рассказывает о первом школьном дне. В нём нет сложного сюжета, зато есть знакомая каждому ребёнку ситуация и тёплое отношение к школе.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Агнии Барто делает школу близкой и доброй. Она показывает, что учиться интересно, а первый день в классе — это начало нового и важного пути.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заметить школьные предметы, чувства героя и важные детали начала учёбы. Благодаря этому его удобно читать, обсуждать и пересказывать в первом классе.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стихотворения остаются образ первого звонка, портфель и светлое волнение перед новым днём. А главное — понимание, что школа помогает расти, учиться и открывать мир.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в школу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2026-05-24T00:43:37Z</dcterms:created>
  <dcterms:modified xsi:type="dcterms:W3CDTF">2026-05-24T00:43:37Z</dcterms:modified>
</cp:coreProperties>
</file>