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правильных многоугольников с помощью циркуля и линейки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строить правильные фигуры точно и аккуратно.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фигуры встречаются в плитке, узорах, сотах и знаках. Их построение помогает понять окружность, радиус, хорду, углы и симметрию, а также развивает точность чертежа.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вокруг нас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многоугольник, у которого все стороны одинаковой длины, а все внутренние углы равны между собой.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фигурам относятся равносторонний треугольник, квадрат, правильные пятиугольник, шестиугольник и восьмиугольник.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вершины можно расположить на одной окружности, поэтому расстояние от центра до каждой вершины одинаково.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правильный многоугольник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задаёт одно и то же расстояние от центра до всех вершин фигуры. Именно это расстояние удобно переносить циркулем.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 от центра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соединить точки на окружности хордами одинаковой длины, получаются равные стороны. На чертеже обычно отмечают центр, радиусы и точки деления окружности.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Хорды и вершины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как основа построения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как меняется центральный угол при увеличении числа сторон.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сторон, тем меньше центральный угол и тем ближе фигура к окружности.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правильных многоугольников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34453"/>
            <a:ext cx="432000" cy="3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построения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его помощью откладывают одинаковый радиус и переносят равные отрезки по окружности, не меняя расстояние между иглой и грифелем.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Циркуль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нужен для исправления неточностей. Особенно важно аккуратно удалять вспомогательные линии, чтобы итоговая фигура оставалась чистой и понятной.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Ластик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линии помогают строить аккуратно и при необходимости исправлять чертёж. Лучше не нажимать слишком сильно, чтобы не оставлять лишних следов.
</a:t>
            </a:r>
            <a:endParaRPr lang="en-US" sz="1159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нужна для проведения прямых линий и соединения соседних вершин. Деления здесь не используются, чтобы не отвлекаться на измерения.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без делений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 школьном чертеже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строят правильный многоугольник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 треугольник удобно строить на окружности, откладывая циркулем одинаковые отрезки, равные радиусу. Так получают три равные стороны и три равных угла.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строят через два взаимно перпендикулярных диаметра. Они делят окружность на четыре равные части, после чего остаётся соединить соседние точки.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 треугольник и квадрат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шестиугольника сторона равна радиусу окружности, поэтому построение получается особенно удобным и наглядным.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одинаковых шагов циркулем достаточно, чтобы получить все вершины этой фигуры.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62" y="1647777"/>
            <a:ext cx="4276012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сопоставлены фигуры по числу сторон и величинам углов.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числа сторон центральный угол уменьшается, а фигура становится всё более похожей на окружность.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7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правильных многоугольников
</a:t>
            </a:r>
            <a:endParaRPr lang="en-US" sz="267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Задать основу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строят окружность и отмечают её центр. От этого центра зависят все дальнейшие измерения, поэтому раствор циркуля должен оставаться неизменным.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Соединить вершины
</a:t>
            </a:r>
            <a:pPr algn="ctr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разметки точек их соединяют по порядку. Получается правильный пятиугольник, у которого все стороны и углы равны, а фигура выглядит симметрично.
</a:t>
            </a:r>
            <a:endParaRPr lang="en-US" sz="1362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Разделить окружность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окружность нужно разделить на пять равных частей. Это требует более точных вспомогательных построений, чем для треугольника, квадрата или шестиугольника.
</a:t>
            </a:r>
            <a:endParaRPr lang="en-US" sz="1349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пятиугольник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92517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окружность делят пополам, затем каждую половину ещё раз пополам. После этого выполняют ещё одно деление, чтобы получить восемь равных частей и отметить все вершины.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892517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деление окружности
</a:t>
            </a:r>
            <a:endParaRPr lang="en-US" sz="1465" dirty="0"/>
          </a:p>
        </p:txBody>
      </p:sp>
      <p:sp>
        <p:nvSpPr>
          <p:cNvPr id="10" name="Text 2"/>
          <p:cNvSpPr txBox="1"/>
          <p:nvPr/>
        </p:nvSpPr>
        <p:spPr>
          <a:xfrm>
            <a:off x="4892517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правильного восьмиугольника центральный угол равен 45°, а внутренний — 135°. Чем аккуратнее выполнено деление окружности, тем ровнее получается фигура на чертеже.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2517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 точность построения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восьмиугольник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показывает, какую часть окружности занимает одна вершина многоугольника.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сторон, тем меньше центральный угол и тем ближе фигура к окружности.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центральный угол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сравните все стороны: они должны быть одинаковыми по длине. Если хотя бы одна сторона отличается, фигура уже не является правильной.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оцените симметрию и замкнутость контура. У правильного многоугольника противоположные части совпадают при мысленном сгибании по оси симметрии.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проверьте углы и расположение вершин на окружности. Равные углы и одинаковые дуги помогают убедиться, что построение выполнено точно.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правильность построения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одна неточность в чертеже приводит к нарушению равенства сторон и углов.
</a:t>
            </a:r>
            <a:endParaRPr lang="en-US" sz="1191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ошибки, которые нарушают построение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908" y="3137594"/>
            <a:ext cx="2835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8039" y="3137594"/>
            <a:ext cx="324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3598" y="3137594"/>
            <a:ext cx="2835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6899" y="1539483"/>
            <a:ext cx="324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02458" y="1539483"/>
            <a:ext cx="283500" cy="324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правильные многоугольники
</a:t>
            </a:r>
            <a:endParaRPr lang="en-US" sz="2700" dirty="0"/>
          </a:p>
        </p:txBody>
      </p:sp>
      <p:sp>
        <p:nvSpPr>
          <p:cNvPr id="16" name="Text 1"/>
          <p:cNvSpPr txBox="1"/>
          <p:nvPr/>
        </p:nvSpPr>
        <p:spPr>
          <a:xfrm>
            <a:off x="38865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удобно использовать в покрытиях и узорах, потому что они создают аккуратный повторяющийся рисунок и помогают равномерно заполнять поверхность без лишних промежутков.
</a:t>
            </a:r>
            <a:endParaRPr lang="en-US" sz="895" dirty="0"/>
          </a:p>
        </p:txBody>
      </p:sp>
      <p:sp>
        <p:nvSpPr>
          <p:cNvPr id="17" name="Text 2"/>
          <p:cNvSpPr txBox="1"/>
          <p:nvPr/>
        </p:nvSpPr>
        <p:spPr>
          <a:xfrm>
            <a:off x="82348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и мозаика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378039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геометрии такие фигуры помогают тренировать построение окружности, измерение углов и точную работу с инструментами. Это делает тему полезной не только теоретически, но и практически.
</a:t>
            </a:r>
            <a:endParaRPr lang="en-US" sz="886" dirty="0"/>
          </a:p>
        </p:txBody>
      </p:sp>
      <p:sp>
        <p:nvSpPr>
          <p:cNvPr id="19" name="Text 4"/>
          <p:cNvSpPr txBox="1"/>
          <p:nvPr/>
        </p:nvSpPr>
        <p:spPr>
          <a:xfrm>
            <a:off x="6812870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 учебные задачи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38334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Пятиугольники и восьмиугольники чаще встречаются в декоративных узорах. Их симметрия делает орнамент выразительным и помогает выделить центральный элемент композиции.
</a:t>
            </a:r>
            <a:endParaRPr lang="en-US" sz="900" dirty="0"/>
          </a:p>
        </p:txBody>
      </p:sp>
      <p:sp>
        <p:nvSpPr>
          <p:cNvPr id="21" name="Text 6"/>
          <p:cNvSpPr txBox="1"/>
          <p:nvPr/>
        </p:nvSpPr>
        <p:spPr>
          <a:xfrm>
            <a:off x="381817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 снежинки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876899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архитектуре правильные многоугольники используют в декоративных вставках, решётках и планах некоторых элементов. Они добавляют конструкции чёткость и визуальный порядок.
</a:t>
            </a:r>
            <a:endParaRPr lang="en-US" sz="900" dirty="0"/>
          </a:p>
        </p:txBody>
      </p:sp>
      <p:sp>
        <p:nvSpPr>
          <p:cNvPr id="23" name="Text 8"/>
          <p:cNvSpPr txBox="1"/>
          <p:nvPr/>
        </p:nvSpPr>
        <p:spPr>
          <a:xfrm>
            <a:off x="531173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детали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1882208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Шестиугольная форма особенно заметна в сотах. Она позволяет плотно располагать одинаковые ячейки и часто служит наглядным примером связи геометрии с природой.
</a:t>
            </a:r>
            <a:endParaRPr lang="en-US" sz="900" dirty="0"/>
          </a:p>
        </p:txBody>
      </p:sp>
      <p:sp>
        <p:nvSpPr>
          <p:cNvPr id="25" name="Text 10"/>
          <p:cNvSpPr txBox="1"/>
          <p:nvPr/>
        </p:nvSpPr>
        <p:spPr>
          <a:xfrm>
            <a:off x="231704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Соты и шестиугольники
</a:t>
            </a:r>
            <a:endParaRPr lang="en-US" sz="1200" dirty="0"/>
          </a:p>
        </p:txBody>
      </p:sp>
      <p:sp>
        <p:nvSpPr>
          <p:cNvPr id="26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91" y="1647776"/>
            <a:ext cx="3597355" cy="232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последовательность помогает не пропустить ни одного важного шага и сохранить точность построения.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порядок действий снижает число ошибок и помогает получить правильную, симметричную фигуру.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работы на чертеже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 треугольник выглядит простым, но его симметрия очень выразительна. Через вершину и середину противоположной стороны можно провести ось, по которой фигура совпадает сама с собой, образуя аккуратный учебный рисунок.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Треугольник, который можно сложить по осям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шестиугольник имеет больше осей симметрии, чем треугольник и квадрат. На изображении это можно показать особенно наглядно: чем больше сторон, тем чаще линии симметрии пересекают фигуру через вершины и середины сторон.
</a:t>
            </a:r>
            <a:endParaRPr lang="en-US" sz="928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Шестиугольник и рост симметрии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оси симметрии проходят через противоположные вершины и середины сторон. Поэтому он легко узнаётся на чертеже: каждая часть фигуры кажется отражением другой, а центр остаётся точкой полного равновесия.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как образец равновесия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правильных многоугольников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условная: она показывает, сколько дополнительных действий требуется при построении и как сложно разделить окружность на равные части.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деление окружности, тем выше трудность построения. Поэтому пятиугольник заметно сложнее базовых фигур.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геометрии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сложности построения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точность делает фигуру правильной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многоугольник получается тогда, когда окружность разделена точно, а вершины соединены в нужном порядке. Для школьной практики важнее всего аккуратность, равные отрезки и внимательная проверка каждого шага.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2026-05-24T17:19:17Z</dcterms:created>
  <dcterms:modified xsi:type="dcterms:W3CDTF">2026-05-24T17:19:17Z</dcterms:modified>
</cp:coreProperties>
</file>