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425" y="161"/>
            <a:ext cx="8549700" cy="51431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темы: разнообразие млекопитающих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группы млекопитающих, их особенности и эволюционное значение.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роль млекопитающих в природе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3630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появились 200 млн лет назад от древних рептилий. Они — теплокровные существа с молочными железами и шерстью, освоившие все земные и водные экосистемы благодаря долгой эволюции.
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7751" y="2362487"/>
            <a:ext cx="150300" cy="20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0726" y="2362487"/>
            <a:ext cx="200400" cy="200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08751" y="2362487"/>
            <a:ext cx="200400" cy="200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особенности первозверей
</a:t>
            </a:r>
            <a:endParaRPr lang="en-US" sz="1823" dirty="0"/>
          </a:p>
        </p:txBody>
      </p:sp>
      <p:sp>
        <p:nvSpPr>
          <p:cNvPr id="15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6" name="Text 2"/>
          <p:cNvSpPr txBox="1"/>
          <p:nvPr/>
        </p:nvSpPr>
        <p:spPr>
          <a:xfrm>
            <a:off x="550577" y="2692775"/>
            <a:ext cx="23037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Яйцекладка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Первозвери откладывают яйца, в отличие от большинства млекопитающих, что делает их уникальными в мире теплокровных животных.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3498603" y="2692775"/>
            <a:ext cx="23037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Шерстяной покров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Тела первозверей покрыты густой шерстью, которая помогает сохранять тепло в их среде обитания.
</a:t>
            </a:r>
            <a:endParaRPr lang="en-US" sz="1000" dirty="0"/>
          </a:p>
        </p:txBody>
      </p:sp>
      <p:sp>
        <p:nvSpPr>
          <p:cNvPr id="18" name="Text 4"/>
          <p:cNvSpPr txBox="1"/>
          <p:nvPr/>
        </p:nvSpPr>
        <p:spPr>
          <a:xfrm>
            <a:off x="6446628" y="2692775"/>
            <a:ext cx="23037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Первозвери обитают в Австралии и Новой Гвинее, занимая особые экологические ниши и сохраняя древние черты.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Утконос: уникальный представитель первозверей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Животное ведёт ночной образ жизни, отлично плавает и использует электролокацию для поиска пищи, а самцы вооружены ядовитыми шпорами.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06457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Утконос сочетает признаки птиц и рептилий, имея клюв и откладывая яйца, но при этом обладает шерстью и вскармливает потомство молоком.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Ехидна: иглистый представитель первозверей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Покрытая колючками ехидна питается муравьями и термитами, используя длинный липкий язык для ловли добычи.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вылупления детёныш кормится молоком, выделяемым через особые поры на коже матери, без использования сосков.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откладывает одиночные яйца, которые вынашивает в кожистой сумке на животе, где развивается молодняк.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размножения первозверей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Яйца первых млекопитающих имеют кожистую оболочку, отличающуюся от твёрдой скорлупы птиц.
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Детёныши после вылупления питаются материнским молоком, но оно выделяется через кожу, а не из сосков.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эмбриона происходит вне тела матери, в укромном гнезде утконоса или сумке ехидны.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4" name="Text 5"/>
          <p:cNvSpPr txBox="1"/>
          <p:nvPr/>
        </p:nvSpPr>
        <p:spPr>
          <a:xfrm>
            <a:off x="3192150" y="3149113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размножения считается переходным звеном между яйцекладущими и живородящими животными.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5423425" y="2050450"/>
            <a:ext cx="3446700" cy="98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сумчатых обладают специальной сумкой для вынашивания и кормления недоразвитых детёнышей, что является отличительной чертой этой группы.
</a:t>
            </a:r>
            <a:endParaRPr lang="en-US" sz="1022" dirty="0"/>
          </a:p>
        </p:txBody>
      </p:sp>
      <p:sp>
        <p:nvSpPr>
          <p:cNvPr id="6" name="Text 2"/>
          <p:cNvSpPr txBox="1"/>
          <p:nvPr/>
        </p:nvSpPr>
        <p:spPr>
          <a:xfrm>
            <a:off x="4948150" y="3337050"/>
            <a:ext cx="3921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справочник — 2023
</a:t>
            </a:r>
            <a:endParaRPr lang="en-US" sz="722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10801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330
</a:t>
            </a:r>
            <a:endParaRPr lang="en-US" sz="72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254142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 сумчатых насчитывается в мире, что отражает их разнообразие и адаптацию к разным средам обитания.
</a:t>
            </a:r>
            <a:endParaRPr lang="en-US" sz="214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Кенгуру: крупнейший представитель сумчатых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85232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строения и передвижения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Взрослый кенгуру может достигать двух метров в высоту и весить до 90 кг. Он передвигается мощными прыжками, используя хвост для баланса.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01895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Сумка у кенгуру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Сумка у самки служит для защиты и кормления детёныша, обеспечивая ему безопасность и питание молоком.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Коала: сумчатый житель лесов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спит до 20 часов в сутки, а молодняк в первые месяцы прекрасно защищён в маминой сумке благодаря цепким пальцам и плотному меху.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06457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Коала проводит большую часть жизни на эвкалиптовых деревьях, питаясь исключительно их листьями, которые содержат мало питательных веществ.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225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Опоссумы — единственные сумчатые в северном полушарии, предпочитающие тропические и умеренные леса как место обитания.
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349763" y="1996899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опасности они могут впадать в состояние «игры мёртвого» — так называемый танатоз, обманывая хищников.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354300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имеют хватательные хвосты и ведут ночной образ жизни, что помогает им выживать в разнообразных условиях.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Опоссумы: сумчатые Северной и Южной Америки
</a:t>
            </a:r>
            <a:endParaRPr lang="en-US" sz="2223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2248542"/>
            <a:ext cx="5253300" cy="20240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групп млекопитающих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87400" y="23060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основные характеристики трёх групп млекопитающих: способ размножения, наличие плаценты, ареал, количество видов и примеры представителей.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787400" y="33201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Плацентарные превосходят по численности другие группы, благодаря более сложному развитию потомства и адаптациям к разным средам обитания.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53900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7 класса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000" y="1629368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Плацентарные млекопитающие отличаются рождением полностью сформированных детёнышей, что обеспечивает им высокий уровень выживаемости с ранних этапов жизни.
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Плацентарные: главная группа млекопитающих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1" name="Text 3"/>
          <p:cNvSpPr txBox="1"/>
          <p:nvPr/>
        </p:nvSpPr>
        <p:spPr>
          <a:xfrm>
            <a:off x="261000" y="2493927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плаценты обеспечивает эффективный обмен веществ и кислородом между матерью и плодом, гарантируя стабильное развитие молодняка внутри организма матери.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261000" y="3358487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группа объединяет свыше 95% всех современных видов млекопитающих, что отражает их успешность в эволюции и широкое обитание по всему миру.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58450" y="4223045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Плацентарные освоили разнообразные экологические ниши — от лесов и степей до морей и гор, демонстрируя широкий спектр адаптаций к разным условиям.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539"/>
            <a:ext cx="5433300" cy="15334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3054139"/>
            <a:ext cx="5433300" cy="153342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Слон: крупнейший наземный плацентарный
</a:t>
            </a:r>
            <a:endParaRPr lang="en-US" sz="18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179950" y="1249800"/>
            <a:ext cx="3055800" cy="15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Могучий гигант саванны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Африканский слон достигает высоты более трёх метров и массы до шести тонн. Его общественная жизнь организована в сложные стада с выраженной иерархией и тесными связями между особями.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79950" y="3052400"/>
            <a:ext cx="3055800" cy="15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беременность и уникальные навыки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Срок беременности у слона — рекордный для наземных млекопитающих и достигает 22 месяцев. Хобот служит универсальным инструментом: для питья, общения и манипуляций с предметами.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975" y="2896697"/>
            <a:ext cx="4259100" cy="1638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4900" y="2896697"/>
            <a:ext cx="4259100" cy="1638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Летучие мыши: единственные летающие млекопитающие
</a:t>
            </a:r>
            <a:endParaRPr lang="en-US" sz="18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179950" y="1668700"/>
            <a:ext cx="37800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Эксперты ночного полёта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Летучие мыши обладают перепончатыми крыльями, позволяющими активный и манёвренный полёт. Эхолокация служит ключевым механизмом ориентации и обнаружения добычи в темноте.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704895" y="1668688"/>
            <a:ext cx="37800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Глобальное распространение и разнообразие питания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животные обитают почти на всех континентах, кроме Антарктиды. Виды различаются по рациону: одни питаются насекомыми, другие — фруктами и нектаром.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539"/>
            <a:ext cx="5433300" cy="15334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3054139"/>
            <a:ext cx="5433300" cy="153342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Киты: крупнейшие водные млекопитающие
</a:t>
            </a:r>
            <a:endParaRPr lang="en-US" sz="18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179950" y="1249800"/>
            <a:ext cx="3055800" cy="15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Гиганты океанов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Синий кит — самый крупный представитель животного мира, достигающий до 30 метров длины и массы 150 тонн. Эти млекопитающие дышат лёгкими и вскармливают детёнышей молоком.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79950" y="3052400"/>
            <a:ext cx="3055800" cy="15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Дальние миграции и тонкая коммуникация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Киты ежегодно совершают тысячи километров миграций. Эхолокация и акустические сигналы обеспечивают связь и ориентацию в пространстве под водой.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График: численность видов в группах млекопитающих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Плацентарные значительно превосходят другие группы по количеству видов, отражая их эволюционную успешность и разнообразие.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подчёркивают доминирование плацентарных среди млекопитающих благодаря их широким адаптациям и высокой приспособленности.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7 класса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000" y="164440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приспособились к жизни в разных средах: наземной, водной и воздушной, что расширяет их экологическую роль и выживаемость.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млекопитающих к окружающей среде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3"/>
          <p:cNvSpPr txBox="1"/>
          <p:nvPr/>
        </p:nvSpPr>
        <p:spPr>
          <a:xfrm>
            <a:off x="261000" y="271055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Шерсть и подкожный жир обеспечивают теплоизоляцию от холода, у водных видов развиты плавники или перепончатые лапы для эффективного передвижения в воде.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61000" y="377670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Древесные млекопитающие обладают цепкими лапами и хвостами для лазания; методы защиты потомства варьируются от сумок до гнезд и внутреннего развития.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различия между группами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размножения различаются: первозвери откладывают яйца, сумчатые рождают недоразвитых малышей, а плацентарные выкармливают полностью развитых детёнышей.
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Сумки для вынашивания характерны только для сумчатых, тогда как первозвери обеспечивают вылупление вне тела, а плацентарные – внутреннее развитие.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репродуктивных органов и наличие или отсутствие плаценты служит важным отличительным признаком между группами млекопитающих.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4" name="Text 5"/>
          <p:cNvSpPr txBox="1"/>
          <p:nvPr/>
        </p:nvSpPr>
        <p:spPr>
          <a:xfrm>
            <a:off x="3192150" y="3149113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у каждой группы связана с особенностями размножения и развития потомства, что отражает их адаптивные стратегии.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млекопитающих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Самки кенгуру способны одновременно вынашивать и кормить детёнышей разных возрастов, что уникально среди млекопитающих.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Летучие мыши составляют более четверти всех современных видов млекопитающих, а опоссум обладает рекордным количеством зубов — до 50 штук.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Кашалот обладает крупнейшим мозгом среди всех животных – масса его достигает до 9 килограммов, что свидетельствует о высокой интеллектуальности.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50925" y="606"/>
            <a:ext cx="5193000" cy="51422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разнообразия млекопитающих в природе
</a:t>
            </a:r>
            <a:endParaRPr lang="en-US" sz="2223" dirty="0"/>
          </a:p>
        </p:txBody>
      </p:sp>
      <p:sp>
        <p:nvSpPr>
          <p:cNvPr id="7" name="Text 1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млекопитающих отражает их эволюционные достижения и адаптации, позволяющие успешно занимать разные экосистемы и играть важную роль в биосфере Земли.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2026-05-07T15:55:34Z</dcterms:created>
  <dcterms:modified xsi:type="dcterms:W3CDTF">2026-05-07T15:55:34Z</dcterms:modified>
</cp:coreProperties>
</file>