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значение простейших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влияющие на экосистемы, медицину и 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 их среда обитания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мельчайшие организмы, живущие в воде, почве и организмах. Они включают амёб, инфузорий, жгутиковых и споровиков. Обнаружены благодаря микроскопу Левенгука в XVII веке.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простейших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— мастера ложноножек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перемещаются с помощью изменяющихся выступов клетки — ложноножек, которые позволяют им захватывать пищу и легко менять направление движения.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 ресничками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тонкими ресничками, которые обеспечивают им быстрые движения в водной среде и помогают направлять пищу к клеточному рту.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 их жгутики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имеют один или несколько жгутиков — длинных подвижных выростов, благодаря которым они активно плавают и маневрируют в воде.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— неподвижные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лишены органов движения и живут внутри других организмов, часто вызывая болезни, адаптируя свой жизненный цикл к хозяину.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простейших: особенности жизнедеятельности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по всей поверхности клетки, обеспечивая обмен газами напрямую с окружающей средой.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бесполым делением клетки или половым процессом конъюгации для обмена генетическим материалом.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осуществляется фагоцитозом — поглощением твёрдых частиц, или осмотически — впитыванием растворённых веществ.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условиях образуются цисты — защитные структуры, позволяющие пережить засуху или нехватку пищи.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движения у простейших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используют ложноножки для медленного передвижения и захвата пищи, изменяя форму клетки.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плавают с помощью длинных жгутиков, позволяющих активно менять направление и скорость движения.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ресничками, которые создают волнообразные движения, обеспечивая быстрое и точное перемещение.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простейших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разлагают мёртвые растения и животных, превращая органику в питательные вещества, доступные другим организмам, поддерживая баланс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мелких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становятся источником питания для дафний, мальков и насекомых, служа основой многих водных пищевых цепей.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Потребляя бактерии и органические загрязнения, простейшие помогают сохранять чистоту воды в прудах и реках.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10346"/>
            <a:ext cx="5253300" cy="19004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трофических цепях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группами простейших и их потребителями, подчёркивая важность для водных экосистем.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лежат в основе питания многих водных животных, поддерживая равновесие экосистем.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круговороте веществ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мл прудовой воды обнаруживается до 5 тысяч простейших, активно влияющих на экологические процессы.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простейших участвует в переработке органики и поддержании чистоты водных экосистем.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Гидробиологический мониторинг,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 здоровье человека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и малярия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Паразит, вызывающий опасную болезнь, передаётся через укусы комаров. В России регистрируется несколько тысяч случаев ежегодно, требующих профилактики и лечения.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— источник амёбиаза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кишечной инфекции, распространяющийся через загрязнённую воду и пищу, вызывая тяжёлые желудочные расстройства.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и лямблиоз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Простейшие, поражающие тонкий кишечник человека, передаются через сырую воду и плохо обработанные продукты питания, вызывая диарею и слабость.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простейшие служат моделями для изучения процессов клеточного деления и наследственности, способствуя открытиям в биологии.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их используют для биологической очистки сточных вод, снижая загрязнение окружающей среды.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применяются в биотестах для оценки токсичности веществ, что помогает контролировать безопасность экологии.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простейших на человека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жизнедеятельности амёбы обыкновенной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амёбы на основе микробиологических исследований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обитает преимущественно в пресных водоёмах, питаясь бактериями и органическими микрочастицами, обеспечивая очистку воды.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Инфузории-туфельки: особенности и значение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имеет два ядра: крупное макронуклеус для контроля жизненных функций и микронуклеус, участвующий в половом размножении и наследственности.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регенеративная способность позволяет инфузориям восстанавливаться после повреждений клеточных структур, поддерживая жизнеспособность популяции.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биоиндикации, поскольку чувствительна к загрязнению среды, что помогает оценивать качество пресной воды и её экологическое состояние.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плазмодий: роль в медицине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1677 год – первое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впервые обнаружил паразитов в крови, что стало началом изучения малярийного плазмодия и понимания природы болезни.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изучение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Определена роль комаров рода Anopheles как переносчиков малярийного плазмодия, что позволило разрабатывать методы профилактики заболевания.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 – эпидемиологическая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Зарегистрировано около 241 миллиона случаев малярии в мире, подчеркивая важность контроля и борьбы с заболеванием.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меры профилактики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противомалярийных препаратов и средств защиты от укусов комаров – основные способы предотвращения распространения инфекции.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заболевания включают боли в животе, диарею и общую слабость. Диагностика осуществляется с помощью анализа кала и серологических тестов для точного выявления инфекции.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и кишечные инфекции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– одноклеточные паразиты, вызывающие лямблиоз у человека. Инфекция поражает тонкий кишечник, передается через загрязненную воду и приводит к проблемам с пищеварением.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заболеваний, вызываемых простейшими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после улицы и перед едой значительно снижает риск заражения простейшими паразитами и другими патогенами.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мытьё овощей и фруктов помогает удалить простейшие и их цисты, что исключает путь передачи инфекции через пищу.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кипячение питьевой воды уничтожает цисты простейших, предотвращая заражение через водные источники.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санитарно-эпидемиологического контроля источников воды и ранняя диагностика заболеваний способствуют эффективному лечению и снижению осложнений.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простейших в биотехнологиях и промышленности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простейших для кормов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культивируют как питательную базу для рыбоводства и аквариумистики, обеспечивая высокобелковые корма для молоди рыб и других водных организмов.
</a:t>
            </a:r>
            <a:endParaRPr lang="en-US" sz="106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Биотестирование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простейших в биотестах помогает оперативно оценить токсичность воды и воздуха, выявляя влияние вредных химических веществ на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выращивание инфузорий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и производственных условиях культивируют инфузорий для экологического мониторинга и биотехнологических процессов очистки отходов.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простейших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 – открытие клетки Робертом Гуком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клетку, заложив основу для последующих исследований живой материи и понимания органической структуры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1674 год – наблюдение простейших Левенгуком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при помощи микроскопа впервые увидел одноклеточные организмы, открыв мир микробиологии.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– развитие клеточной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обобщили данные и утвердили клеточную теорию, признавая клетку базовой единицей жизни, что изменило биологическое знание.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культуре и науке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простейших в учебных материалах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широко представлены в школьных учебниках и пособиях, где используется множество иллюстраций для изучения их строения и функций.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образовательных мероприятиях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популярным объектом лабораторных опытов, олимпиад и научных выставок, помогая школьникам освоить микробиологию на практике.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Воплощение в анимации и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герои появляются в анимационных фильмах и художественных произведениях, способствуя популяризации биологических знаний среди молодёжи.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простейших позволяют моделировать биологические процессы в экосистемах, что помогает прогнозировать изменения окружающей среды.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простейших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инфузории-туфельки в 2006 году открыла новые возможности для изучения генетических механизмов и развития медицинских технологий.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служат моделью для изучения старения клеток и мутаций, поддерживая инновации в фармакологии и экологии.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простейших для жизни и науки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обеспечивают устойчивость экосистем, участвуют в биоочистке и служат объектом для медицинских исследований. Их сохранение и изучение ведут к развитию экологии и технологий, важным для будущего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2026-05-09T11:02:32Z</dcterms:created>
  <dcterms:modified xsi:type="dcterms:W3CDTF">2026-05-09T11:02:32Z</dcterms:modified>
</cp:coreProperties>
</file>