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России — главный закон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закон России защищает права, порядок и справедливость.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" y="0"/>
            <a:ext cx="42996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общие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помогают людям жить дружно и безопасно. Конституция защищает права каждого, а все другие законы должны ей подчиняться.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137 статей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современная Конституция России.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статей помогает чётко распределять права, обязанности и работу государства.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Федерации, принята всенародным голосованием 12 декабря 1993 года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214" y="1285875"/>
            <a:ext cx="2009073" cy="1923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014" y="1285875"/>
            <a:ext cx="2009073" cy="192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814" y="1285875"/>
            <a:ext cx="2009073" cy="192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России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который видно издалека
</a:t>
            </a:r>
            <a:pPr algn="ctr" indent="0" marL="0">
              <a:lnSpc>
                <a:spcPct val="100000"/>
              </a:lnSpc>
              <a:buNone/>
            </a:pPr>
            <a:r>
              <a:rPr lang="en-US" sz="50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Белый, синий и красный цвета российскому флагу знакомы каждому школьнику. Его поднимают на государственных зданиях, спортивных соревнованиях и торжественных линейках. Он напоминает о стране, её истории и единстве людей.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с двуглавым орлом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гербе России изображён золотой двуглавый орёл. Это древний символ государства, который можно увидеть на документах, монетах и официальных знаках. Он подчёркивает силу, преемственность и важность государственной власти.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Гимн, который поют стоя
</a:t>
            </a:r>
            <a:pPr algn="ctr" indent="0" marL="0">
              <a:lnSpc>
                <a:spcPct val="100000"/>
              </a:lnSpc>
              <a:buNone/>
            </a:pPr>
            <a:r>
              <a:rPr lang="en-US" sz="52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гимн звучит на праздниках, важных церемониях и школьных мероприятиях. Когда он играет, люди встают и слушают его с уважением. Так проявляется любовь к своей стране и её символам.
</a:t>
            </a:r>
            <a:endParaRPr lang="en-US" sz="12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 в Конституции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имеет право на жизнь, имя, защиту и уважение. Конституция говорит, что нельзя обращаться с людьми жестоко или унижать их достоинство.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нужны не только взрослым, но и детям. Благодаря Конституции человек может учиться, жить в безопасности и рассчитывать на справедливое отношение.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права защищены, людям легче чувствовать себя спокойно и уверенно. Это помогает дружить, учиться и строить честную жизнь без страха и обид.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39" y="1205754"/>
            <a:ext cx="140920" cy="1610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7247" y="3340378"/>
            <a:ext cx="140920" cy="1610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7415" y="1205754"/>
            <a:ext cx="140920" cy="16105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20093" y="1204531"/>
            <a:ext cx="140920" cy="16105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81209" y="3340378"/>
            <a:ext cx="140920" cy="161051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ребёнка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479200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ребёнка есть право жить в семье, где его любят и защищают. Дом нужен не только для сна, но и для тепла, внимания и спокойствия.
</a:t>
            </a:r>
            <a:endParaRPr lang="en-US" sz="1223" dirty="0"/>
          </a:p>
        </p:txBody>
      </p:sp>
      <p:sp>
        <p:nvSpPr>
          <p:cNvPr id="16" name="Text 3"/>
          <p:cNvSpPr txBox="1"/>
          <p:nvPr/>
        </p:nvSpPr>
        <p:spPr>
          <a:xfrm>
            <a:off x="2132337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ребёнок имеет право учиться и получать знания. Школа помогает раскрывать способности, задавать вопросы и уверенно идти к новым открытиям.
</a:t>
            </a:r>
            <a:endParaRPr lang="en-US" sz="1171" dirty="0"/>
          </a:p>
        </p:txBody>
      </p:sp>
      <p:sp>
        <p:nvSpPr>
          <p:cNvPr id="17" name="Text 4"/>
          <p:cNvSpPr txBox="1"/>
          <p:nvPr/>
        </p:nvSpPr>
        <p:spPr>
          <a:xfrm>
            <a:off x="3734281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71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заболел, ему нужна помощь врача. Конституция и законы защищают здоровье детей, потому что без него трудно расти и учиться.
</a:t>
            </a:r>
            <a:endParaRPr lang="en-US" sz="1188" dirty="0"/>
          </a:p>
        </p:txBody>
      </p:sp>
      <p:sp>
        <p:nvSpPr>
          <p:cNvPr id="18" name="Text 5"/>
          <p:cNvSpPr txBox="1"/>
          <p:nvPr/>
        </p:nvSpPr>
        <p:spPr>
          <a:xfrm>
            <a:off x="6989355" y="1485124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не должен оставаться без защиты. Государство, семья и школа должны помогать ему чувствовать себя в безопасности и спокойно расти.
</a:t>
            </a:r>
            <a:endParaRPr lang="en-US" sz="1112" dirty="0"/>
          </a:p>
        </p:txBody>
      </p:sp>
      <p:sp>
        <p:nvSpPr>
          <p:cNvPr id="19" name="Text 6"/>
          <p:cNvSpPr txBox="1"/>
          <p:nvPr/>
        </p:nvSpPr>
        <p:spPr>
          <a:xfrm>
            <a:off x="5366296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важно не только учиться, но и отдыхать. Игры, прогулки и кружки помогают набираться сил, развивать интересы и не уставать слишком быстро.
</a:t>
            </a:r>
            <a:endParaRPr lang="en-US" sz="12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гражданина есть не только права, но и обязанности. Нужно соблюдать законы, уважать права других людей и беречь природу, чтобы вокруг был порядок и чистота.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также заботиться о памятниках истории и культуры, платить налоги и вести себя ответственно. Когда все выполняют правила, страна становится дружнее, спокойнее и справедливее.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граждан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власть в России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Законодательная власть создаёт законы. Она устанавливает общие правила, по которым живёт страна, чтобы людям было понятно, что разрешено, а что нет.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Исполнительная власть следит за выполнением законов. Она помогает работать школам, больницам, службам и другим важным делам, без которых страна не сможет жить нормально.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власть решает споры и защищает справедливость. Если права человека нарушены, суд помогает разобраться в ситуации и принять честное решение.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закон становится общим правилом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закона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важная мысль о том, что нужно изменить или добавить в правила жизни страны.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и публикация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подписания Президентом закон публикуют, и он начинает действовать для всех.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и принятие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закон обсуждают в парламенте, вносят поправки и голосуют за окончательный вариант.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 статья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Конституции России описывает обязанности Президента.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следит за выполнением Конституции, защищает права граждан и представляет страну. Его полномочия записаны в основном законе государства.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Федерации, статья 80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Суды и справедливость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нужен, когда люди не могут сами договориться. Он помогает спокойно разобраться в споре и найти справедливое решение, а не полагаться на крики и обиды.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Судья обязан быть независимым и честным. Он слушает обе стороны, изучает факты и принимает решение только по закону, чтобы никому не было обидно.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считает, что его права нарушены, он может обратиться в суд за защитой. Это важная гарантия того, что закон действительно работает.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Конституция напоминает: каждый ученик имеет право учиться, получать помощь и чувствовать себя в безопасности. Поэтому важно уважать друг друга и не мешать занятиям.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помогают жить дружно, спокойно и справедливо. Они похожи на маленькую Конституцию класса: в них есть порядок, обязанности и уважение к каждому.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Конституция помогает в школе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новый закон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идея превращается в действующий закон и как Конституция проверяет его соответствие.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Конституция — главный закон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имеет высшую силу: все остальные законы и правила должны ей подчиняться, иначе их исправляют или меняют.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нормы обязательны для всех — для граждан, должностных лиц, судов и организаций, без исключений и поблажек.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защищает права людей и устанавливает единые правила, чтобы в большой стране не было путаницы и несправедливости.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Конституции государство работает понятно и надёжно, а каждый человек знает, на что он может рассчитывать.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625" y="1925990"/>
            <a:ext cx="292425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7063" y="1955690"/>
            <a:ext cx="3435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1038" y="1955690"/>
            <a:ext cx="3435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9663" y="1925990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большая страна с разными регионами
</a:t>
            </a:r>
            <a:endParaRPr lang="en-US" sz="2734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соединяет республики, края, области и города федерального значения в одну страну. У всех есть общие правила, поэтому Россия остаётся крепкой и целой.
</a:t>
            </a:r>
            <a:endParaRPr lang="en-US" sz="1443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регионах люди могут говорить на своих родных языках. Это не мешает жить вместе, а, наоборот, делает страну богаче и интереснее.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живут разные народы со своими обычаями, праздниками и одеждой. Конституция помогает беречь это разнообразие, чтобы никто не потерял свою культуру.
</a:t>
            </a:r>
            <a:endParaRPr lang="en-US" sz="1488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регионы уважают друг друга и действуют по одним законам, стране легче развиваться. Вместе люди решают большие задачи и строят общее будущее.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4899" y="860300"/>
            <a:ext cx="313660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учёбу и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защищает право ребёнка учиться, отдыхать и получать заботу. Если в школе есть порядок и уважение, уроки идут спокойнее, а знания приходят быстрее.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право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дома и на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правила помогают и вне школы. В семье, в поликлинике, в магазине и транспорте человек должен вести себя вежливо, безопасно и по закону.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уважение и правила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помогает слышать другого человека, даже если он думает иначе. Когда никто не смеётся над чужим мнением, в классе и в стране становится спокойнее.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нужны, чтобы все знали, как поступать честно. Они защищают от ссор, обмана и несправедливости, а ещё помогают не теряться в сложных ситуациях.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знает свои права и обязанности, ему легче вести себя ответственно. Тогда рядом с ним другим людям тоже жить дружно и уверенно.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3235800" cy="47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Конституции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688300" y="1384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декабря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в России вспоминают главный закон страны. Дата связана с принятием современной Конституции и стала памятной для всех граждан.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617950" y="18942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мероприятия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проходят уроки, беседы, выставки и торжественные линейки. Ребятам рассказывают, почему Конституция важна даже для самых маленьких граждан.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88300" y="36500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Напоминание о законе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Конституции помогает понять, что законы нужны каждому человеку. Это хороший повод ещё раз вспомнить права, обязанности и уважение к Родине.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помнить каждый гражданин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человеку важно знать свои права, чтобы уметь защищать себя и уважать других. Тогда легче жить честно, спокойно и без лишних споров.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должен соблюдать законы страны. Это помогает сохранять порядок, а ещё показывает уважение к труду, правилам и общему дому — России.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 значит быть ответственным, стараться учиться, помогать близким и помнить: Родина начинается с маленьких добрых дел.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беречь природу, памятники истории и культуры. Так мы сохраняем красоту и память для тех, кто будет жить после нас.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России объединяет страну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помогает людям жить по справедливым правилам, защищает права и напоминает об обязанностях. Благодаря ей Россия остаётся сильной, дружной и понятной для каждого.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2026-05-21T10:11:53Z</dcterms:created>
  <dcterms:modified xsi:type="dcterms:W3CDTF">2026-05-21T10:11:53Z</dcterms:modified>
</cp:coreProperties>
</file>