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Теории мировой торговли: почему страны торгуют между собой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обмениваются товарами, услугами и технологиями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 — это не только экономика, но и география: ресурсы, транспорт, порты, промышленность и участие в международном разделении труда формируют направления обмена между странами и регионами.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в пространстве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Меркантилизм: раннее представление о торговле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как запас металлов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Меркантилисты считали, что сила государства измеряется количеством золота и серебра, поэтому стремились наращивать положительное сальдо внешней торговли и удерживать драгоценные металлы внутри страны.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под подозрением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Ввоз товаров воспринимался как утечка богатства, а вывоз — как способ усилить государство. Отсюда возникали ограничения на иностранные товары, высокие пошлины и поддержка отечественных производителей.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соперничества держав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теория соответствовала времени колониальной экспансии и борьбы европейских стран за рынки сбыта, сырьё и морские пути, где торговля рассматривалась как продолжение политического соперничества.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подхода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стало ясно, что обмен может быть выгоден обеим сторонам: страна выигрывает не только от экспорта, но и от доступа к более дешёвым или более качественным товарам из-за рубежа.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Абсолютные преимущества Адама Смита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вместо самообеспечения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становится выгодной, когда страны распределяют усилия по тем товарам, которые производят эффективнее всего, а затем обмениваются результатами труда на внешнем рынке.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Лучшая производительность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страна выпускает товар с меньшими затратами труда и ресурсов, чем другая, она обладает абсолютным преимуществом и может успешно специализироваться на этом производстве.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вместо самообеспечения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становится выгодной, когда страны распределяют усилия по тем товарам, которые производят эффективнее всего, а затем обмениваются результатами труда на внешнем рынке.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страна может лучше выращивать зерно, другая — производить ткани; в таком случае обе стороны получают выгоду, если каждая концентрируется на своём более сильном товаре.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показаны условные альтернативные издержки: важна не общая эффективность, а то, чем страна жертвует ради выпуска другого товара.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Португалии выгоднее специализироваться на вине, Англии — на сукне; именно различие относительных издержек создаёт основу взаимной торговли.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75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 основе теории сравнительных преимуществ Давида Рикардо
</a:t>
            </a:r>
            <a:endParaRPr lang="en-US" sz="775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преимущества Давида Рикардо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издержек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производят товары с разными альтернативными издержками: на один и тот же ресурс в разных условиях можно получить неодинаковый результат, и именно это открывает возможность обмена.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страна сосредотачивается на товаре, который обходится ей относительно дешевле, и тем самым повышает общий выпуск в мире без необходимости увеличивать ресурсы.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Взаимовыгодный обмен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мировая цена лежит между внутренними ценами двух стран, обе получают выгоду: они обменивают излишки и потребляют больше товаров, чем при полном самообеспечении.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торговля становится выгодной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81" y="1162275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2925" y="1168905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Хекшера—Олина: торговля и факторы производства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 и 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большим объёмом капитала и развитой промышленностью чаще экспортируют машины, оборудование, электронику и химическую продукцию, где особенно важны инвестиции и технологическая сложность.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велики запасы нефти, газа, руд или леса, экспорт обычно опирается на сырьё и полуфабрикаты, поскольку именно эти факторы доступны относительно дешево.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Трудоизбыточные экономики чаще развивают отрасли, требующие большого числа работников: текстиль, одежду и сборочное производство, где решающим становится масштаб занятости.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помогает связать торговлю с территориальными различиями: набор ресурсов, структура занятости и размещение производств объясняют, почему страны экспортируют разные группы товаров.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876671"/>
            <a:ext cx="3832800" cy="1809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их типичный экспорт по факторной обеспеченности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факторная обеспеченность страны связана со структурой её экспорта и географическими особенностями хозяйства.
</a:t>
            </a:r>
            <a:endParaRPr lang="en-US" sz="1173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отражает не случайный выбор, а сочетание ресурсов, уровня развития и специализации страны в мировой экономике.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15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модели Хекшера—Олина и типичной структуры международной торговли
</a:t>
            </a:r>
            <a:endParaRPr lang="en-US" sz="715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открытие показало, что одной обеспеченности трудом и капиталом недостаточно: важны качество кадров, технологии, производительность и структура отраслей.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Леонтьев обнаружил, что экспорт США оказался трудоёмким вопреки ожиданиям теории.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Леонтьев, исследование структуры внешней торговли США, 1953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торговая теория: эффект масштаба и выбор потребителя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54275" y="1468443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Похожи, но не одинаковы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теория объясняет торговлю между странами с близким уровнем развития: они обмениваются не только сырьём, но и схожими промышленными товарами разных марок и моделей.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4654275" y="2777515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масштаба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Крупное производство снижает средние издержки: чем больше выпуск, тем дешевле единица товара. Это делает выгодной специализацию отдельных фирм и стран на определённых продуктах.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4654275" y="4086587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выбора для потребителя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Покупатели выигрывают от расширения ассортимента: на рынке появляется больше вариантов по качеству, дизайну и цене, а конкуренция стимулирует обновление товаров и технологий.
</a:t>
            </a:r>
            <a:endParaRPr lang="en-US" sz="108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такой обмен связан не с полным совпадением товаров, а с различиями в моделях, комплектации и качестве продукции.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активна торговля в сложных отраслях, где страны обмениваются похожими, но не идентичными товарами.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73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теории внутриотраслевой торговли; данные условные
</a:t>
            </a:r>
            <a:endParaRPr lang="en-US" sz="773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Внутриотраслевая торговля между похожими странами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Гравитационная модель торговли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и издержки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увеличением расстояния растут транспортные расходы, сроки доставки и риски. Это снижает объем обмена, особенно для товаров с низкой стоимостью на единицу веса или объема.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железные дороги, автомагистрали и складские узлы ускоряют торговлю. Напротив, таможенные барьеры, языковые различия и административные ограничения уменьшают интенсивность контактов между странами.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хорошо объясняет, почему соседние и экономически мощные государства торгуют активнее. В географии она связывает хозяйственные связи не только с рынком, но и с пространством.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экономик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страна, тем больше она производит, потребляет и импортирует. Поэтому между большими экономиками обычно формируются более интенсивные торговые потоки и широкая сеть взаимных поставок.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различий к выгоде: механизм мировой торговли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теории сравнительных преимуществ и эффекту специализации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8525" y="2770325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8000" y="5302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2800" y="5236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 стоимости в современной экономике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продукта часто сосредоточена в одной стране, где находятся инженерные центры и исследовательские команды. Именно на этом этапе задаются функции, дизайн и технические требования будущего товара.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Комплектующие производятся там, где есть нужные технологии, поставщики и квалифицированные кадры. Это могут быть микрочипы, дисплеи, батареи или другие специализированные детали.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сборка нередко переносится в страны с развитой промышленной инфраструктурой и более низкими производственными издержками. Так компании сокращают расходы и ускоряют выпуск продукции.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Сбыт и сервис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Продажа, маркетинг и обслуживание распределяются между разными рынками. В итоге один товар объединяет международную кооперацию, а торговля охватывает не только готовую вещь, но и услуги.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факторов мировой торговли по курсу экономической географии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экономические и географические условия меняют состав и направление международного обмена.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потоки определяются не одним условием, а сочетанием технологий, ресурсов, инфраструктуры и политики государства.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структуру мировой торговли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торговли зависит от того, в какой отрасли заняты люди и насколько конкурентоспособна продукция на внутреннем рынке.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эффект распределяется неравномерно: потребители и экспортеры выигрывают чаще, чем защищаемые отрасли.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88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распределения эффектов мировой торговли; условные баллы
</a:t>
            </a:r>
            <a:endParaRPr lang="en-US" sz="788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выигрывает и кто теряет от торговли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Торговая политика: тарифы, квоты и ограничения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Тарифы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Таможенные пошлины делают импорт дороже и помогают внутренним производителям конкурировать с зарубежными товарами. Однако для покупателей это часто означает более высокие цены и меньшее разнообразие.
</a:t>
            </a:r>
            <a:endParaRPr lang="en-US" sz="1090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Квоты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Квоты ограничивают физический объем ввоза определенного товара. Такой инструмент быстро снижает конкуренцию, но может создавать дефицит и стимулировать рост цен на рынке.
</a:t>
            </a:r>
            <a:endParaRPr lang="en-US" sz="1139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и 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и технические требования используют для давления на отдельные страны или защиты стратегических отраслей. Они способны резко изменить торговые потоки и структуру поставок.
</a:t>
            </a:r>
            <a:endParaRPr lang="en-US" sz="1139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Ответные меры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часто вызывают реакцию партнеров: зеркальные пошлины, запреты или новые стандарты. В результате торговый конфликт может затронуть больше отраслей, чем ожидалось изначально.
</a:t>
            </a:r>
            <a:endParaRPr lang="en-US" sz="113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110" y="9924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торговля связана с неравенством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выигрыши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от торговли получают прежде всего те, чья продукция конкурентоспособна на мировом рынке. Отрасли, ориентированные на внутренний рынок, нередко сталкиваются с давлением импорта и падением доходов.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занятости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торговли меняет спрос на труд: растет потребность в инженерах, логистах и работниках экспортных компаний, но сокращается занятость в менее эффективных производствах.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внутри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сильный эффект торговли обычно заметен в крупных портах, промышленных агломерациях и столичных центрах. Периферийные территории получают выгоды медленнее и слабее.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доходах и возможностях усиливают расслоение между группами населения. Поэтому торговая политика часто требует мер адаптации: переобучения, поддержки занятости и регионального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теория лучше всего объясняет современную торговлю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850600" y="1298650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преимущества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теория по-прежнему объясняет, почему странам выгодно специализироваться и обмениваться товарами даже при разной эффективности. Она остается базой для понимания международного разделения труда.
</a:t>
            </a:r>
            <a:endParaRPr lang="en-US" sz="741" dirty="0"/>
          </a:p>
        </p:txBody>
      </p:sp>
      <p:sp>
        <p:nvSpPr>
          <p:cNvPr id="12" name="Text 3"/>
          <p:cNvSpPr txBox="1"/>
          <p:nvPr/>
        </p:nvSpPr>
        <p:spPr>
          <a:xfrm>
            <a:off x="3850600" y="2079001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Хекшера—Олина особенно полезна для анализа сырья, сельского хозяйства и капиталоемкой промышленности. Она помогает связать экспорт страны с ее ресурсами и обеспеченностью факторами.
</a:t>
            </a:r>
            <a:endParaRPr lang="en-US" sz="774" dirty="0"/>
          </a:p>
        </p:txBody>
      </p:sp>
      <p:sp>
        <p:nvSpPr>
          <p:cNvPr id="13" name="Text 4"/>
          <p:cNvSpPr txBox="1"/>
          <p:nvPr/>
        </p:nvSpPr>
        <p:spPr>
          <a:xfrm>
            <a:off x="3850600" y="2859463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Внутриотраслевая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схожих развитых стран важнее обмен марками, моделями и сегментами качества, чем просто готовыми отраслями. Это хорошо видно в автомобилестроении, электронике и химии.
</a:t>
            </a:r>
            <a:endParaRPr lang="en-US" sz="864" dirty="0"/>
          </a:p>
        </p:txBody>
      </p:sp>
      <p:sp>
        <p:nvSpPr>
          <p:cNvPr id="14" name="Text 5"/>
          <p:cNvSpPr txBox="1"/>
          <p:nvPr/>
        </p:nvSpPr>
        <p:spPr>
          <a:xfrm>
            <a:off x="3850600" y="3639944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производство часто разбито на этапы в разных странах, поэтому торговля включает не только конечные товары, но и детали, услуги, программное обеспечение и логистику.
</a:t>
            </a:r>
            <a:endParaRPr lang="en-US" sz="825" dirty="0"/>
          </a:p>
        </p:txBody>
      </p:sp>
      <p:sp>
        <p:nvSpPr>
          <p:cNvPr id="15" name="Text 6"/>
          <p:cNvSpPr txBox="1"/>
          <p:nvPr/>
        </p:nvSpPr>
        <p:spPr>
          <a:xfrm>
            <a:off x="3850600" y="4420425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Тарифы, соглашения, санкции и поддержка отраслей заметно влияют на торговые потоки. Поэтому полная картина возможна только при соединении экономических теорий с географией и политикой.
</a:t>
            </a:r>
            <a:endParaRPr lang="en-US" sz="8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 возникает из различий между странами и одновременно соединяет их в единую систему. Она приносит выгоды, но распределяет их неравномерно, поэтому география и политика здесь так же важны, как экономика.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как результат различий и взаимной выгоды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2026-06-03T05:58:16Z</dcterms:created>
  <dcterms:modified xsi:type="dcterms:W3CDTF">2026-06-03T05:58:16Z</dcterms:modified>
</cp:coreProperties>
</file>