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image" Target="../media/image-5-15.png"/><Relationship Id="rId16" Type="http://schemas.openxmlformats.org/officeDocument/2006/relationships/image" Target="../media/image-5-16.png"/><Relationship Id="rId17" Type="http://schemas.openxmlformats.org/officeDocument/2006/relationships/image" Target="../media/image-5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красивей всего? Стихотворение Б. Заходера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самый красивый ответ вместе с Борисом Заходером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умел говорить с детьми просто и весело. Его стихи похожи на живой разговор: в них есть вопросы, улыбка, понятные образы и радость открытия.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Заходер и его стихи для детей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простого, но очень важного вопроса: что красивей всего? Именно он сразу заставляет задуматься и искать ответ не по привычке, а внимательно.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торопится с выводом. Он словно пробует разные варианты, сравнивает их и проверяет, какой из них действительно самый точный и самый убедительный.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разговора делает текст похожим на детскую беседу. Мы видим, как любопытство помогает шаг за шагом прийти к важной мысли о красоте.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стихотворения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картины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возникают ясные образы неба, солнца, воды, цветов и травы. Они легко представляются в воображении и сразу создают ощущение света и простора.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источник удивления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картины не просто украшают текст. Они показывают, что природа умеет радовать, успокаивать и каждый раз открываться по-новому внимательному взгляду.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природы в стихотворении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06" y="1440450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443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881" y="144435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15606" y="1444350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44350"/>
            <a:ext cx="218400" cy="2184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красивым бывает не только яркое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капля может выглядеть удивительно красиво. Заходер напоминает: чтобы заметить чудо, не нужно искать что-то огромное и далёкое.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делает лицо светлее и теплее. В стихотворении красота связана не только с внешним видом, но и с добрым отношением к людям.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сказанное по-доброму, тоже может быть красивым. Оно поддерживает, радует и помогает почувствовать, что рядом есть внимание и забота.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утренний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свет не кричит о себе, но именно он создаёт особое настроение. Такая красота спокойна, мягка и очень близка повседневной жизни.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чудо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чудеса не обязательно должны быть сказочными. Они часто живут рядом, если смотреть на обычные вещи с интересом и любовью.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так, будто с читателем разговаривает сам ребёнок. Вопросы и короткие ответы делают стихотворение живым, понятным и очень близким школьнику.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постоянно меняется: сначала звучит удивление, потом сомнение, а затем спокойное размышление. Это помогает следить за ходом мысли и не терять интерес.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речи делает чтение лёгким. Кажется, что стихотворение можно не только читать, но и произносить вслух в классе или дома, как дружеский разговор.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стихотворения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строки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сразу задают лёгкий темп. Текст читается без усилия и помогает быстро войти в настроение стихотворения.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Повторы и рифмы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рифмующиеся окончания делают стихотворение похожим на игру. Благодаря этому его приятно читать вслух и легко запоминать.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Ровное звучание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напоминает спокойные шаги или весёлый счёт. Поэтому стихотворение звучит уверенно, мягко и очень музыкально.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Рифма, ритм и запоминаемость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вывод связывает все ответы в стихотворении: красота многогранна и живёт там, где есть свет, добро и радость.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объединяет все образы и показывает, что красота бывает в природе, доброте и внимании к миру.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Б. Заходера «Что красивей всего?»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внимательно смотрит на мир, задаёт вопросы и не боится проверять свои предположения. Он похож на любознательного ребёнка, который хочет всё понять сам.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особенно близок младшим школьникам. В этом возрасте детям нравится замечать детали, сравнивать предметы и радоваться каждому новому открытию.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как маленький исследователь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трудных или тяжёлых слов. Заходер выбирает простую лексику, поэтому текст сразу понятен и звучит естественно для младших школьников.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со светом, радостью и природой, создают тёплое настроение. Они помогают представить красивые картины и почувствовать их мягкую, добрую атмосферу.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ясному языку стихотворение кажется живым и близким. Его хочется читать вслух, потому что каждое слово звучит легко и по-доброму.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настроение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вопроса к главной мысли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детский вопрос постепенно превращается в размышление о красоте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34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небо кажется особенно светлым и чистым. Ребёнок замечает, как меняется цвет облаков, и обычный путь домой вдруг становится маленьким открытием.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у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самый скромный цветок у тропинки может остановить взгляд. Он напоминает, что красота не всегда нарядная и заметная, иногда она тихо растёт рядом с нами.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Воробьиная суета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движения птиц во дворе вызывают улыбку и интерес. Дети видят в этой живой возне весёлую картину, полную движения, звуков и неожиданной прелести.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близкого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улыбка делает день добрее и спокойнее. Стихотворение помогает понять, что красота бывает не только в природе, но и в человеческом отношении, внимании и ласке.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рядом с каждым ребёнком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Заходер показывает мир так, будто читатель смотрит в окно ранним утром. Небо, зелень, вода и солнце складываются в ясную, живую картину. Она не просто описана — её хочется увидеть и почти услышать.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картина природы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остановить взгляд на самой простой детали: капле, листке, улыбке. В его строках знакомая вещь вдруг начинает сиять по-новому. Так читатель понимает, что красота прячется в повседневности и ждёт внимательного взгляда.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становится удивительным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рисует красоту словами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задаёт вопрос серьёзно, но отвечает на него так, что слышится улыбка. Неожиданные сравнения делают размышление лёгким и немного озорным.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не обижает и не высмеивает, а мягко подталкивает к мысли. Ребёнок читает строки без напряжения и чувствует себя участником весёлого разговора.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игре слов стихотворение звучит живо и непринуждённо. Даже серьёзная тема красоты подаётся так, будто её обсуждают дома или в классе с интересом.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 стихах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красоту не только в ярком и заметном, но и в простых вещах, которые встречаются каждый день рядом с нами.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 с единственным ответом, а внимательно смотреть, сравнивать и размышлять, как настоящий маленький исследователь.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доброту и уважение к людям, потому что добро тоже делает мир красивым и светлым.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на мир с любовью: тогда даже обычный день становится интереснее, радостнее и богаче впечатлениями.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375" y="435400"/>
            <a:ext cx="4062651" cy="423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50" y="1392925"/>
            <a:ext cx="4132200" cy="327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читать, потому что в нём короткие строки и простые слова. Мысль развивается без трудных объяснений, а смысл становится ясным сразу и естественно.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загадка и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интересно искать ответ вместе с лирическим героем. В тексте знакомые образы из жизни соседствуют с неожиданными находками, поэтому читать его похоже на маленькое открытие.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привлекает юных читателей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Заходер пишет просто и свободно, словно разговаривает с ребёнком. Такая интонация делает стихотворение доверительным, понятным и очень близким младшему школьнику.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часто есть игра, вопрос, смешное наблюдение и добрый поворот мысли. Благодаря этому текст остаётся лёгким, но не пустым: за шуткой всегда стоит смысл.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внимательно смотрит на детское восприятие мира. Он не усложняет речь, а помогает увидеть важное через знакомые образы, поэтому стихи запоминаются надолго.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поэтического стиля Б. Заходера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с вопроса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 нужно прочитать с живым удивлением. Вопрос задаёт тон всему стихотворению и сразу вовлекает слушателя в поиск ответа.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Паузы и перечисления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разные варианты красоты, важно делать небольшие паузы. Тогда каждый образ успевает прозвучать ясно и отдельно, как маленькая находка.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Спокойный финал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чтение становится мягче и увереннее. Так слышится главная мысль: красота связана не только с внешним видом, но и с добрым сердцем.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выразительно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звучит особенно сильно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стихотворения разные ответы не спорят друг с другом. Они соединяются в один общий вывод, и от этого мысль становится шире, а не проще.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тёплое чувство: красивым оказывается то, что делает мир добрее и радостнее. Это не громкий ответ, а спокойная и очень светлая истина.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Б. Заходера напоминает: красота живёт в природе, в людях и в добрых делах. Стоит лишь смотреть внимательнее — и мир становится светлее, теплее и интереснее.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заметна тому, кто умеет смотреть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2026-05-24T06:31:20Z</dcterms:created>
  <dcterms:modified xsi:type="dcterms:W3CDTF">2026-05-24T06:31:20Z</dcterms:modified>
</cp:coreProperties>
</file>