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Пушкин. «Няне»: любовь, память и благодарность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Лирическое признание Пушкина самому близкому человеку детства.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Арина Родионовна была связана с детством Пушкина, его домом и народной речью. В разлуке поэт особенно остро чувствовал эту связь, и из личной памяти родилось стихотворение о благодарности и тепле.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 Арина Родионовна: история одного стихотворения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такая Арина Родионовна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Арина Родионовна Яковлева была крепостной няней в семье Пушкиных и стала для поэта не просто воспитательницей, а по-настоящему близким человеком.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окружала детей заботой, знала сказки, песни и пословицы, поэтому через неё Пушкин с ранних лет слышал живую народную речь.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памяти поэта она осталась как добрая, терпеливая и мудрая женщина, с образом которой связаны дом, детство и первые впечатления творчества.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одинокой няни в стихотворении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показывает няню в тихий вечерний час: она сидит у окна, занята привычным делом и будто ждёт вестей. Простая домашняя обстановка подчёркивает её одиночество.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интонация и сдержанные детали создают не жалость, а тёплое сочувствие. Читатель чувствует, что лирический герой внимательно и бережно относится к её переживаниям.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чувство Пушкина становится общим разговором о человеческой привязанности, уважении к старшему человеку и ценности тихой, но глубокой памяти.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 главная мысль произведения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 стихотворения — благодарная память о человеке, который был рядом в детстве и дарил заботу, тепло и душевную поддержку.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мысль заключается в том, что добро не исчезает со временем: любовь, верность и признательность сохраняются даже на расстоянии и спустя годы.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стихотворения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воспоминанию делает интонацию всё теплее и доверительнее.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движется от тихой грусти к светлой благодарности, а финал объединяет печаль и любовь.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стихотворение «Няне» (1826)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стихотворения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6064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Вечер и ожидание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442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возникает спокойная, почти неподвижная сцена: няня находится в тишине, занята привычным делом и словно ждёт чего-то важного.
</a:t>
            </a:r>
            <a:endParaRPr lang="en-US" sz="1232" dirty="0"/>
          </a:p>
        </p:txBody>
      </p:sp>
      <p:sp>
        <p:nvSpPr>
          <p:cNvPr id="15" name="Text 4"/>
          <p:cNvSpPr txBox="1"/>
          <p:nvPr/>
        </p:nvSpPr>
        <p:spPr>
          <a:xfrm>
            <a:off x="28458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Сочувствие героя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25836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лирический герой замечает её одиночество и передаёт своё участие. В центре оказывается не событие, а чувство к близкому человеку.
</a:t>
            </a:r>
            <a:endParaRPr lang="en-US" sz="1232" dirty="0"/>
          </a:p>
        </p:txBody>
      </p:sp>
      <p:sp>
        <p:nvSpPr>
          <p:cNvPr id="17" name="Text 6"/>
          <p:cNvSpPr txBox="1"/>
          <p:nvPr/>
        </p:nvSpPr>
        <p:spPr>
          <a:xfrm>
            <a:off x="50852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Память о прошлом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230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звучат воспоминания о давних разговорах и о связи, которая сложилась ещё в детстве. Прошлое становится живым и значимым.
</a:t>
            </a:r>
            <a:endParaRPr lang="en-US" sz="1232" dirty="0"/>
          </a:p>
        </p:txBody>
      </p:sp>
      <p:sp>
        <p:nvSpPr>
          <p:cNvPr id="19" name="Text 8"/>
          <p:cNvSpPr txBox="1"/>
          <p:nvPr/>
        </p:nvSpPr>
        <p:spPr>
          <a:xfrm>
            <a:off x="73246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Благодарное обращение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70624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усиливает эмоциональную близость: герой прямо обращается к няне, и в его словах ясно слышны любовь, уважение и признательность.
</a:t>
            </a:r>
            <a:endParaRPr lang="en-US" sz="123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771000"/>
            <a:ext cx="4759500" cy="18968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стихотворения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покажем, как в тексте соединяются образ, пространство, настроение и память.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домашняя сцена превращается в лирическое признание, где личная память важнее внешнего действия.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стихотворение «Няне» (1826)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824" y="4186700"/>
            <a:ext cx="43995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449" y="41867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77049" y="4206233"/>
            <a:ext cx="521700" cy="4637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21549" y="4186700"/>
            <a:ext cx="502800" cy="50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стихотворении
</a:t>
            </a:r>
            <a:endParaRPr lang="en-US" sz="3056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обращение делает речь доверительной и подчёркивает личную связь героя с адресатом, словно это тихий разговор один на один.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няне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определения и вопросительные оттенки помогают передать нежность, тревогу и сочувствие без громких слов и лишней торжественности.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и интонации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Окно, вечер, пряжа и тишина создают узнаваемую домашнюю картину, благодаря которой образ няни становится живым и очень близким.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детали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усиливают чувство ожидания, а простая, ясная речь делает стихотворение особенно искренним и доступным для понимания школьникам.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простота речи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смысл стихотворения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движение от личного воспоминания к благодарной поэтической мысли.
</a:t>
            </a:r>
            <a:endParaRPr lang="en-US" sz="159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речи здесь не делает стихотворение бедным — наоборот, она подчёркивает естественность любви и благодарности. Именно отсутствие вычурности усиливает доверие к авторскому чувству и его теплоте.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стихотворения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строит стихотворение на простых и точных словах, поэтому образ няни сразу становится живым и понятным. Разговорная интонация помогает почувствовать не описание, а искреннее человеческое обращение.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почти нет внешнего действия: смысл раскрывается через детали, обращение и оттенки чувств. Благодаря этому школьник легко видит, как короткая лирическая сцена передаёт память, заботу и тихую грусть.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образов няни и лирического героя
</a:t>
            </a:r>
            <a:endParaRPr lang="en-US" sz="2919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их объединяет не событие, а внутренняя связь, которая сохраняется даже на расстоянии и через годы.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образа равны по значимости: один выражает заботу, другой — благодарную память. Вместе они создают эмоциональное единство стихотворения.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А. С. Пушкина «Няне»; шкала условная, по художественным признакам текста.
</a:t>
            </a:r>
            <a:endParaRPr lang="en-US" sz="152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детства в творчестве Пушкина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для Пушкина — не просто время жизни, а источник памяти, чувств и образов. В стихотворении о няне это видно особенно ясно: прошлое возвращается как часть внутреннего мира поэта.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Арина Родионовна стала для него человеком, через которого он услышал народную речь, сказки и песни. Поэтому образ няни связан не только с домом, но и с истоками его поэтического языка.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Воспоминание о детстве в этом стихотворении звучит тепло и благодарно. Личный опыт поэта превращается в общую мысль о том, как сильны первые привязанности и как долго они живут в человеке.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Пушкин показывает: самые ранние впечатления могут определить и чувства, и творчество. Образ няни соединяет семейную близость, русскую культуру и память, которая не исчезает со временем.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131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256"/>
            <a:ext cx="3904200" cy="194828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понятно современным школьникам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307650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Забота, которую легко узнать
</a:t>
            </a:r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речь идёт о том, что знакомо почти каждому: о добром взрослом человеке, который был рядом в детстве. Читатель легко представляет тихую комнату, вечерний свет и человека у окна, который ждёт вестей и вспоминает прошлое.
</a:t>
            </a:r>
            <a:endParaRPr lang="en-US" sz="1347" dirty="0"/>
          </a:p>
        </p:txBody>
      </p:sp>
      <p:sp>
        <p:nvSpPr>
          <p:cNvPr id="10" name="Text 3"/>
          <p:cNvSpPr txBox="1"/>
          <p:nvPr/>
        </p:nvSpPr>
        <p:spPr>
          <a:xfrm>
            <a:off x="4836075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без сложного сюжета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не требует долгих объяснений, потому что его смысл раскрывается через ясный образ и понятные переживания. В нём есть разлука, благодарность и память, а значит, он близок школьнику даже сегодня.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чувства в стихотворении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распределены неравномерно: спокойная грусть здесь не главная, а поддерживающая основное чувство. 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стихотворения составляют благодарность и нежность, а остальные чувства помогают передать тихую, искреннюю интонацию текста.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эмоционального строя стихотворения А. С. Пушкина «Няне».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народной культурой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Арина Родионовна передавала Пушкину сказки, песни, пословицы и живую речь народа. Через неё поэт с детства чувствовал богатство устной традиции, которая потом стала частью его творческого мира.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это влияние заметно в простой, тёплой и доверительной интонации. Образ няни напоминает не книжный портрет, а живого человека, связанного с народной мудростью и домашним укладом.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 тексте соединяются личная память и культурная память народа. Пушкин пишет о близком человеке, но одновременно показывает уважение к русской речи, традиции и душевной силе простой женщины.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582019"/>
            <a:ext cx="4759500" cy="22747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школьного анализа стихотворения
</a:t>
            </a:r>
            <a:endParaRPr lang="en-US" sz="3019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поможет быстро повторить главное перед ответом у доски или в тетради.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помогают увидеть, что произведение проще анализировать через связь биографии поэта, образа няни и его чувства благодарности.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А. С. Пушкина «Няне»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объём делает стихотворение особенно сильным: в нескольких строках Пушкин успевает передать целую историю чувства. Небольшой текст легко запоминается и быстро открывает свой смысл.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стихотворение запоминающимся
</a:t>
            </a:r>
            <a:endParaRPr lang="en-US" sz="2997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образ няни сразу вызывает у читателя сочувствие. Это не абстрактный персонаж, а близкий и узнаваемый человек, которого можно представить по нескольким точным деталям.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трогает потому, что говорит о знакомых каждому вещах: ожидании, разлуке, памяти и любви. Эти чувства не требуют пояснений, поэтому текст остаётся понятным и сегодня.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силу ему придаёт искренний тон. Здесь нет лишней торжественности, зато есть душевность, благодаря которой личное признание Пушкина звучит очень по-человечески и доверительно.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анализа это удобный пример того, как небольшое стихотворение может раскрывать глубокую тему. Частное воспоминание здесь превращается в вечный разговор о человеческой привязанности.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 произведению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«Няне» — это лирическое признание в любви, благодарности и верности памяти. В стихотворении особенно важны тихая интонация, тёплый образ заботливого человека и чувство уважения к нему.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 Пушкина как внимательного и чуткого человека, умеющего ценить тех, кто был рядом в детстве. Его личное переживание становится близким и понятным каждому читателю.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825" y="-2825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Няня как образ памяти и доброты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Пушкина образ няни становится символом доброты, верности и благодарной памяти. Через него поэт показывает, как детское тепло живёт в человеке всю жизнь и становится частью культуры.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2026-05-19T06:49:35Z</dcterms:created>
  <dcterms:modified xsi:type="dcterms:W3CDTF">2026-05-19T06:49:35Z</dcterms:modified>
</cp:coreProperties>
</file>