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jpe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Тип Инфузории—ключевые характеристики и направления изучения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Инфузории — одноклеточные организмы с ресничками и сложной структурой клетки.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как важный представитель простейших
</a:t>
            </a:r>
            <a:endParaRPr lang="en-US" sz="2449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— это одноклеточные эукариоты с ресничками, обладающие сложной клеточной организацией. Наиболее изученный вид — инфузория-туфелька. Открыты впервые Антони ван Левенгуком в XVII веке при исследовании воды микроскопом.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75" y="1104869"/>
            <a:ext cx="2091303" cy="1850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3056" y="1104995"/>
            <a:ext cx="2091018" cy="185006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23220" y="1104869"/>
            <a:ext cx="2091303" cy="18503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588124" y="1104995"/>
            <a:ext cx="2091018" cy="185006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4" name="Text 1"/>
          <p:cNvSpPr txBox="1"/>
          <p:nvPr/>
        </p:nvSpPr>
        <p:spPr>
          <a:xfrm>
            <a:off x="395933" y="3051376"/>
            <a:ext cx="195922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видов инфузорий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около 6500 видов инфузорий, отличающихся по форме, размеру и среде обитания. Это разнообразие отражает их адаптацию к различным условиям среды и образу жизни.
</a:t>
            </a:r>
            <a:endParaRPr lang="en-US" sz="1300" dirty="0"/>
          </a:p>
        </p:txBody>
      </p:sp>
      <p:sp>
        <p:nvSpPr>
          <p:cNvPr id="15" name="Text 2"/>
          <p:cNvSpPr txBox="1"/>
          <p:nvPr/>
        </p:nvSpPr>
        <p:spPr>
          <a:xfrm>
            <a:off x="2519118" y="3051376"/>
            <a:ext cx="1959124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 расположению ресничек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классифицируют по типу размещения ресничек на теле, что влияет на их подвижность и способ питания. Такое строение помогает выделить крупные таксоны внутри типа.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6789289" y="3051376"/>
            <a:ext cx="195922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представители
</a:t>
            </a:r>
            <a:pPr algn="l" indent="0" marL="0">
              <a:lnSpc>
                <a:spcPct val="100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популярным видам относятся инфузория-туфелька, стентор с воронкообразным телом, паразит балантидий и колониальная вортцела, каждый из которых имеет свои экологические особенности.
</a:t>
            </a:r>
            <a:endParaRPr lang="en-US" sz="1268" dirty="0"/>
          </a:p>
        </p:txBody>
      </p:sp>
      <p:sp>
        <p:nvSpPr>
          <p:cNvPr id="17" name="Text 4"/>
          <p:cNvSpPr txBox="1"/>
          <p:nvPr/>
        </p:nvSpPr>
        <p:spPr>
          <a:xfrm>
            <a:off x="4654186" y="3051376"/>
            <a:ext cx="1959124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ротовом аппарате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ротового отверстия и цитостома у инфузорий варьируется, что связано с особенностями их питания и способом захвата пищи.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и классификация инфузорий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934" y="1104898"/>
            <a:ext cx="2082044" cy="18502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1161" y="1104898"/>
            <a:ext cx="2082044" cy="18502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7533" y="1104898"/>
            <a:ext cx="2082044" cy="18502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34346" y="1104711"/>
            <a:ext cx="2082465" cy="18506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784" y="3051375"/>
            <a:ext cx="2076256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Пелликула — защитная оболочка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Пелликула — плотная оболочка, сохраняющая форму клетки, защищает микроскопический организм от повреждений и обеспечивает устойчивость при движении.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2461161" y="3051375"/>
            <a:ext cx="2076256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— аппарат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Многочисленные реснички покрывают тело инфузории, создавая волнообразные движения, которые обеспечивают быстрое и контролируемое передвижение в воде.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597533" y="3051375"/>
            <a:ext cx="2076256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— регуляция и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Пищеварительные вакуоли переваривают пищу внутри клетки, а сократительные вакуоли регулируют водный баланс, предотвращая разбухание организма.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734346" y="3051375"/>
            <a:ext cx="2076676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Ядра инфузории — двойная функция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Макроядро отвечает за жизнедеятельность и метаболизм, а микроядро хранит наследственную информацию и участвует в половом размножении.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строения инфузории и их функции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макро- и микроядра у инфузорий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Макроядро управляет обменом веществ, контролирует рост и обеспечивает нормальное функционирование инфузории.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Микроядро хранит генетическую информацию и задействовано в процессе конъюгации, способствуя обмену ДНК между особями.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обоих ядер необходима для размножения и поддержания жизненного цикла инфузорий.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и размеры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Инфузория-туфелька имеет овальное тело длиной до 0,3 мм, покрытое густыми ресничками, что придаёт ей характерный вид. Через ротовое отверстие она захватывает пищу.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является модельным организмом для изучения клеточной структуры и процессов, благодаря лёгкости культивирования и наглядности под микроскопом.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Инфузория-туфелька: изучение и особенности строения
</a:t>
            </a:r>
            <a:endParaRPr lang="en-US" sz="229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Стентор — прикреплённый воронковидный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Стентор имеет форму воронки и прикрепляется к субстрату с помощью своей базы. Размеры достигают 2 мм, и реснички создают ток воды для питания.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Балaнтидий — паразит кишечника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Балaнтидий паразитирует в кишечнике млекопитающих, вызывая балантидиаз. Он имеет овальную форму и выполняет важную роль в изучении паразитизма.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Вортцела — колониальный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Вортцела образует колонии, каждое тело напоминает колокольчик на длинной ножке. Она фильтрует воду, питаясь микроорганизмами.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функции инфузорий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720332"/>
            <a:ext cx="4164900" cy="1659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формы инфузорий: сравнительная таблица
</a:t>
            </a:r>
            <a:endParaRPr lang="en-US" sz="2388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приведены типичные размеры и формы нескольких распространённых видов инфузорий, что подчёркивает их морфологическое разнообразие.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инфузорий варьируют в зависимости от среды обитания и образа жизни.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8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и внутреннее строение инфузорий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и реснички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покрыта ресничками, которые обеспечивают движение и регулируют межклеточный обмен веществ. Это служит адаптацией к свободному плаванию в водной среде.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и клеточный рот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вакуоль отвечает за разложение пищи, а сократительная вакуоль выводит лишнюю воду. Клеточный рот направляет пищу во внутренние отделы клетки.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— ключ к движению инфузорий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покрывают тело инфузории и работают синхронно, создавая волнообразные движения, которые позволяют быстро перемещаться и маневрировать в воде.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ресничек достигает нескольких тысяч. За счёт этого инфузория-туфелька способна развивать скорость до 2 мм в секунду, эффективно находя пищу.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и защитные механизмы инфузорий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реагируют на окружающую среду, проявляя таксис: они двигаются к свету или пище (положительный таксис) или уходят от опасности и вредных веществ (отрицательный таксис).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столкновении с препятствиями инфузории способны изменять направление движения, что позволяет им избегать опасностей и эффективно перемещаться в сложной среде.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инфузории используют трихоцисты — особые органеллы, выпускающие тонкие нити, которые отпугивают хищников и препятствуют нападению.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питания инфузорий и рацион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59500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захвата пищи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захватывается через клеточный рот — цитостом. Там формируется пищеварительная вакуоль, где пища переваривается под действием ферментов. Такой способ позволяет инфузории получать необходимые питательные вещества.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59500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и роль ресничек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рациона составляют бактерии, мелкие водоросли и органические частицы. Реснички создают ток воды, направляя пищу внутрь клетки и обеспечивая эффективное питание.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дыхания инфузорий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газами у инфузорий происходит через всю поверхность тела благодаря тонкой плазматической мембране, что обеспечивает эффективное поглощение кислорода.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площадь клетки способствует интенсивному дыханию, поддерживая процессы жизнедеятельности и расщепление пищи внутри пищеварительных вакуолей.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необходим для получения энергии и поддержания активности инфузории, что делает дыхание важнейшим условием её существования.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конъюгация у инфузорий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59500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размножаются бесполым путём — делением клетки на две дочерние, что происходит каждые 6–8 часов при благоприятных условиях, обеспечивая быстрый рост популяции.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259500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Половым процессом является конъюгация — временное слияние двух инфузорий для обмена наследственным материалом, что повышает генетическое разнообразие и устойчивость к изменениям среды.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инфузории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основными стадиями жизненного цикла инфузорий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распространение инфузорий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широко распространены в пресных водоёмах: прудах, лужах, болотах и аквариумах. Они предпочитают стоячую или медленно текущую воду с высоким содержанием органики.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живут в солоноватой и морской воде, почве или в организмах животных. Летом при «цветении» воды происходит массовое размножение инфузорий.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инфузорий и значение для водоёмов
</a:t>
            </a:r>
            <a:endParaRPr lang="en-US" sz="218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служат важной пищей для мальков рыб и других водных животных, играя ключевую роль в пищевых цепях.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деятельность способствует снижению уровня загрязнения водоёмов органическим материалом, улучшая качество среды обитания.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активно контролируют численность бактерий и других микроскопических организмов, поддерживая экологическое равновесие в водных экосистемах.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разложении органических веществ, способствуя очистке воды и ускоряя процесс биохимического круговорота.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Модельные организмы в 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Инфузории, особенно Paramecium, широко используются как модельные организмы для изучения основных процессов клетки: обмена веществ, деления и реакции на раздражители.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физиология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генетики инфузорий помогли понять механизмы наследственности и функции макро- и микроядра, что важно для клеточной биологии.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Тестирование воздействия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применяют для оценки влияния различных химических и биологических веществ на живые организмы, благодаря их чувствительности и простоте наблюдения.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инфузорий в научных исследованиях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757" y="982188"/>
            <a:ext cx="4159886" cy="2925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инфузорий с другими простейшими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основные характеристики инфузорий, амёб и жгутиконосцев по важным биологическим признакам.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отличаются сложной организацией, наличием двух ядер и уникальными способами размножения и движения, что делает их наиболее развитой группой среди одноклеточных.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8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инфузорий в природе и науке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играют важную роль в экосистемах водоёмов и служат незаменимыми моделями в биологических исследованиях благодаря своему строению, поведению и размножению.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2026-05-09T14:32:07Z</dcterms:created>
  <dcterms:modified xsi:type="dcterms:W3CDTF">2026-05-09T14:32:07Z</dcterms:modified>
</cp:coreProperties>
</file>