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English!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язык: первые шаги с радостью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встречается в школе, играх, песнях и мультфильмах. Во 2 классе дети начинают с простых слов, учатся приветствовать, называть цвета, числа и говорить о себе коротко и уверенно.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вокруг школьника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английские слова дети видят в названиях игр, кнопок и приложений. Даже короткие слова hello или bye уже кажутся знакомыми и помогают не бояться нового языка.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 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мультфильмах часто повторяются простые слова: cat, dog, red, blue, green. Когда ребёнок узнаёт их на слух, английский становится понятнее и ближе.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надписи есть на одежде, игрушках, упаковках и вывесках. Такие мелочи показывают, что язык живёт не только в учебнике, но и рядом с нами каждый день.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знакомое слово удалось узнать без подсказки, появляется приятное чувство победы. Оно помогает быстрее привыкать к английскому и учиться с большим интересом.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725" y="1310269"/>
            <a:ext cx="2610900" cy="1629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темы во 2 классе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учатся здороваться и прощаться. Короткие слова hello и goodbye легко запомнить, а использовать их можно сразу, почти как волшебные ключики к разговору.
</a:t>
            </a:r>
            <a:endParaRPr lang="en-US" sz="1144" dirty="0"/>
          </a:p>
        </p:txBody>
      </p:sp>
      <p:sp>
        <p:nvSpPr>
          <p:cNvPr id="14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числа от 1 до 10 удобны для начала, потому что их можно показывать на картинках, предметах и играх. Учить их особенно интересно, когда всё яркое и понятное.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и школьных предметов помогает говорить о том, что ребёнок видит каждый день. Это делает новые слова полезными уже на первых уроках.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обычно нравятся детям больше всего. Cat, dog, fox, rabbit легко связать с картинкой, звуком и движением, поэтому слова запоминаются быстрее и без скуки.
</a:t>
            </a:r>
            <a:endParaRPr lang="en-US" sz="1127" dirty="0"/>
          </a:p>
        </p:txBody>
      </p:sp>
      <p:sp>
        <p:nvSpPr>
          <p:cNvPr id="17" name="Text 6"/>
          <p:cNvSpPr txBox="1"/>
          <p:nvPr/>
        </p:nvSpPr>
        <p:spPr>
          <a:xfrm>
            <a:off x="6082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начинают называть своё имя, говорить о любимых вещах и простых умениях. Так английский сразу становится не только предметом, но и способом рассказать о себе.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слово запоминается на уроке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слово проходит через слух, зрение, речь и игру.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английский удобен: они лучше запоминают звучание слов и осваивают язык маленькими шагами.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лет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детям особенно легко учиться через повторение, рифму и короткие фразы.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младших школьников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с повторяющимися словами помогает ребёнку услышать новое выражение много раз подряд. Сначала оно кажется незнакомым, а потом вдруг начинает звучать как старый добрый друг.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поётся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рифмовках звуки складываются в ритм, и произносить слова становится легче. Ребёнок слушает, повторяет и незаметно для себя тренирует английское произношение, словно играет в музыкальные прятки.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ведёт за собой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особенно хорошо работают, когда слова сопровождаются хлопками, жестами или шагами. One, two, three, little, happy запоминаются быстрее, если их не только слышать, но и показывать руками.
</a:t>
            </a:r>
            <a:endParaRPr lang="en-US" sz="999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в движении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рифмовки и считалки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фразы, которые уже можно сказать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This is… помогает назвать предмет или картинку и показать её другому человеку. Она проста, удобна и отлично подходит для первых уроков.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is… помогает ребёнку представиться и почувствовать себя настоящим собеседником. Это первый шаг к короткому, но уже осмысленному разговору по-английски.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любимом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like… позволяет говорить о том, что нравится: цвете, игрушке, животном или занятии. Так язык сразу связан с личным опытом и становится живым.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I can… ребёнок сообщает, что умеет делать: читать, рисовать, прыгать или петь. Такая фраза даёт радость успеха и очень нравится младшим школьникам.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Сказать, что есть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have got… учит рассказывать о том, что у ребёнка есть дома, в портфеле или среди игрушек. Это уже маленькое, но настоящее общение.
</a:t>
            </a:r>
            <a:endParaRPr lang="en-US" sz="11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15" y="3527269"/>
            <a:ext cx="315169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уроке английского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и карточки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карточками помогают много раз повторить слова и не устать. Ребёнок видит картинку, слышит слово и быстро соединяет их в 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пару, внимание работает особенно активно. Дети сравнивают изображения, вспоминают слово и делают это с азартом, почти как маленькие детективы.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движением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не только размяться, но и лучше запомнить новые слова. Если ребёнок показывает действие, произносит слово и смеётся, материал усваивается легче.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задания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появляется дружеское соревнование, которое поддерживает интерес к уроку. Каждый старается помочь группе, а повторение слов происходит естественно и без скуки.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 слово сначала сказано неправильно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спокойную работу с ошибкой на уроке английского.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мультфильмах и песнях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дети часто слышат hello, bye, yes и no в очень понятных ситуациях. Когда слово уже встречалось в любимой истории, оно запоминается быстрее и без лишнего напряжения.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рядом с героями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английский звучит вместе с весёлым сюжетом и любимыми персонажами, он перестаёт казаться далёким. Ребёнок начинает воспринимать новые слова как часть игры, а не как трудное задание.
</a:t>
            </a:r>
            <a:endParaRPr lang="en-US" sz="816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короткие реплики помогают услышать, как звучит английская речь. Повторяющиеся слова работают как тренировка: ребёнок незаметно повторяет их и увереннее узнаёт их снова.
</a:t>
            </a:r>
            <a:endParaRPr lang="en-US" sz="8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хороший урок английского во 2 классе
</a:t>
            </a:r>
            <a:endParaRPr lang="en-US" sz="2324" dirty="0"/>
          </a:p>
        </p:txBody>
      </p:sp>
      <p:sp>
        <p:nvSpPr>
          <p:cNvPr id="13" name="Text 2"/>
          <p:cNvSpPr txBox="1"/>
          <p:nvPr/>
        </p:nvSpPr>
        <p:spPr>
          <a:xfrm>
            <a:off x="707350" y="1391125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старт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приветствия, короткой разминки и простого повторения знакомых слов. Это помогает детям быстро включиться в работу и понять, что от них ждут.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301738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и действие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учитель показывает на картинках, карточках или предметах. Затем дети повторяют их вслух, соединяя слух, зрение и движение, чтобы запоминание было легче.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90440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идут небольшие упражнения: найти слово, соединить картинку с подписью, ответить хором или показать предмет. Такие задания не утомляют и дают быстрый результат.
</a:t>
            </a:r>
            <a:endParaRPr lang="en-US" sz="919" dirty="0"/>
          </a:p>
        </p:txBody>
      </p:sp>
      <p:sp>
        <p:nvSpPr>
          <p:cNvPr id="16" name="Text 5"/>
          <p:cNvSpPr txBox="1"/>
          <p:nvPr/>
        </p:nvSpPr>
        <p:spPr>
          <a:xfrm>
            <a:off x="550705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7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10046"/>
              </a:lnSpc>
              <a:buNone/>
            </a:pPr>
            <a:r>
              <a:rPr lang="en-US" sz="977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говорят короткими фразами и слушают друг друга. Учитель поддерживает ответы, чтобы каждый ребёнок мог попробовать английский без страха и спешки.
</a:t>
            </a:r>
            <a:endParaRPr lang="en-US" sz="977" dirty="0"/>
          </a:p>
        </p:txBody>
      </p:sp>
      <p:sp>
        <p:nvSpPr>
          <p:cNvPr id="17" name="Text 6"/>
          <p:cNvSpPr txBox="1"/>
          <p:nvPr/>
        </p:nvSpPr>
        <p:spPr>
          <a:xfrm>
            <a:off x="7109700" y="1391177"/>
            <a:ext cx="1329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итог
</a:t>
            </a:r>
            <a:pPr algn="l" indent="0" marL="0">
              <a:lnSpc>
                <a:spcPct val="110046"/>
              </a:lnSpc>
              <a:buNone/>
            </a:pPr>
            <a:r>
              <a:rPr lang="en-US" sz="98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урока полезно повторить главные слова и отметить успехи. Тогда у детей остаётся приятное чувство: сегодня они действительно узнали и смогли сказать что-то новое.
</a:t>
            </a:r>
            <a:endParaRPr lang="en-US" sz="9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61930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английский уже сейчас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приходится удерживать в голове, узнавать по звучанию и вспоминать в нужный момент. Так память работает активно и становится всё более гибкой.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похожие звуки, ритм и интонацию английской речи. Это помогает лучше слышать слово целиком и не теряться, когда оно звучит быстро.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замечать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внимательно смотреть на картинку, букву, подпись и жест учителя. Когда внимание сосредоточено, легче понять смысл и выполнить задание без лишних подсказок.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первый успех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получилось назвать картинку, повторить фразу или понять простую просьбу, ребёнок чувствует настоящую победу. Такие маленькие успехи делают изучение языка радостным и уверенным.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заниматься английским дома и в школе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короткие шаги помогают второкласснику запоминать новые слова спокойно и надолго.
</a:t>
            </a:r>
            <a:endParaRPr lang="en-US" sz="138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особенно нравятся детям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455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учебники, тетради, яблоки, сок и другие привычные вещи сразу пригодятся на уроке и дома. Такой словарь легко использовать в простых вопросах и ответах.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864649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о маме, папе, брате или сестре, им проще строить короткие фразы о себе. Тема семьи делает английский более личным и понятным.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2586" y="297286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зима, весна и лето помогают говорить о погоде, одежде и любимых занятиях. Эта тема особенно хороша тем, что её легко показать рисунками и жестами.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6470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легко показать в классе, потому что рядом всегда есть яркие предметы и знакомые вещи. Дети быстро называют red, blue, green, ball, doll и чувствуют, что справляются.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97050" y="159841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собаки, зайцы и другие животные вызывают интерес почти у каждого ребёнка. С ними удобно учить слова через картинки, звуки, движения и маленькие смешные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61" y="952500"/>
            <a:ext cx="3057521" cy="278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детей встречаются в школьном лагере или на онлайн-уроке и сразу улыбаются друг другу. Один говорит hello, другой отвечает тем же, и разговор начинается без волнения. Несколько простых слов уже помогают почувствовать себя смелее и дружелюбнее.
</a:t>
            </a:r>
            <a:endParaRPr lang="en-US" sz="686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без границ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сказать my name is… и услышать ответ от нового друга из другой страны. Так появляются первые общие темы для разговора: имя, любимая игра, школа и настроение. Даже короткая фраза делает общение тёплым и понятным.
</a:t>
            </a:r>
            <a:endParaRPr lang="en-US" sz="713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страна, знакомство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переписываются на простом английском: пишут hello, thank you, see you. Такие короткие сообщения легко понять, если уже знакомы основные слова. Английский становится мостиком, который соединяет людей из разных мест.
</a:t>
            </a:r>
            <a:endParaRPr lang="en-US" sz="71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сообщение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дружить с детьми из других стран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вежливые фразы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так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Sorry! помогает извиниться, если ребёнок случайно задел кого-то или ошибся. Это короткое слово учит уважению и показывает, что в английском важно быть внимательным к другим.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— это первое слово, с которого удобно начать разговор. Оно помогает поздороваться с учителем, одноклассником или новым знакомым и сразу настроиться на дружелюбное общение.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Goodbye! или Bye! нужны, чтобы вежливо завершить встречу или урок. Такие слова звучат просто и приятно, а ребёнок быстро привыкает использовать их каждый день.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просьбе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Please! делает просьбу мягкой и доброй, а Thank you! помогает поблагодарить за помощь, карточку или подсказку. Эти выражения легко запомнить, потому что они часто нужны в реальной жизни.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you? и I’m fine. позволяют начать простой диалог и ответить на него без длинных фраз. Даже такой маленький обмен делает общение живым и уверенным.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английское слово, видит картинку и понимает, что язык можно учить без страха. Это похоже на маленькое открытие: оказывается, многое уже понятно.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фраза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уроке появляется короткое выражение, которое можно сказать самому. Ученик замечает, что уже умеет не только слушать, но и отвечать.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или игра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в песне, считалке или игре, оно запоминается легче. Учёба начинает напоминать интересное приключение, а не скучную зубрёжку.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результат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ребёнок понимает простые слова, читает знакомые подписи и говорит о себе. В этот момент английский кажется посильным и даже немного любимым.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может стать любимым предметом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причина любить английский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слышит английский в весёлой песне, слова начинают ассоциироваться с хорошим настроением. Тогда хочется подпевать, повторять и узнавать, что значат эти знакомые звуки.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 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или знакомства с детьми из другой страны английский помогает понять простые фразы. Ребёнок видит, что язык действительно нужен в жизни, а не только на уроке.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особенно приятно самому прочитать слово, назвать цвет или сказать короткую фразу без подсказки. Такая маленькая победа вызывает гордость и желание продолжать учиться дальше.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или игра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впервые замечают английские слова в мультфильмах и играх. Знакомый герой говорит hello или bye, и язык сразу кажется ближе, чем в учебнике.
</a:t>
            </a:r>
            <a:endParaRPr lang="en-US" sz="8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 — это интересно и посильно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открывается через игру, повторение и короткие фразы. Он помогает понимать простые слова, говорить о себе и каждый раз чувствовать: «У меня получается!»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2026-05-30T07:24:09Z</dcterms:created>
  <dcterms:modified xsi:type="dcterms:W3CDTF">2026-05-30T07:24:09Z</dcterms:modified>
</cp:coreProperties>
</file>