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4793" y="691675"/>
            <a:ext cx="2774764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жизнь продолжается в природе и почему виды не исчезают.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сохраняет вид, а развитие помогает организму пройти путь от зародыша или семени к самостоятельной жизни. Оба процесса зависят от наследственности и условий среды, которые влияют на рост и жизнеспособность.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процессы важны для живого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и половое размножение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обеспечивают продолжение вида, но решают эту задачу по-разному: один быстрее, другой создаёт больше наследственных различий.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выгодно для быстрого увеличения численности, а половое — для появления разнообразного потомства.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обобщение учебных сведений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размножения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бесполое и половое размножение по основным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ускоряет увеличение численности, а половое усиливает наследственную изменчивость.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у одноклеточных и многоклеточных организмов
</a:t>
            </a:r>
            <a:endParaRPr lang="en-US" sz="2625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надвое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новая особь возникает при делении одной клетки на две. Этот способ очень быстрый и позволяет популяции резко увеличиваться при благоприятных условиях.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многоклеточных растений новые особи могут возникать из клубней, луковиц, усов и корневищ. Такая форма размножения помогает быстро заселять территорию.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дрожжей на клетке появляется вырост — почка. Она растёт, отделяется и становится самостоятельным организмом, сохраняя признаки исходной клетки.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Черенки и части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размножают черенками, а у отдельных животных и простейших новые организмы могут образовываться из части тела или клетки.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растений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части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растение развивается из корня, стебля или листа материнского организма. Поэтому потомок обычно сохраняет все основные признаки исходного растения.
</a:t>
            </a:r>
            <a:endParaRPr lang="en-US" sz="1494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Смородину и герань часто размножают черенками. Отделённый побег укореняется, после чего начинает расти как самостоятельное растение.
</a:t>
            </a:r>
            <a:endParaRPr lang="en-US" sz="1494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Клубни, луковицы, усы
</a:t>
            </a:r>
            <a:pPr algn="l" indent="0" marL="0">
              <a:lnSpc>
                <a:spcPct val="100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размножают клубнями, лук — луковицами, землянику — усами. Эти органы запасают вещества и помогают быстро образовывать новые растения.
</a:t>
            </a:r>
            <a:endParaRPr lang="en-US" sz="1480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широко используют в садоводстве и комнатном цветоводстве, потому что оно позволяет сохранить ценные свойства сорта.
</a:t>
            </a:r>
            <a:endParaRPr lang="en-US" sz="14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оплодотворения до взрослой особи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развития у растений и животных, включая варианты с метаморфозом.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гаметы, зигота и наследственная изменчивость
</a:t>
            </a:r>
            <a:endParaRPr lang="en-US" sz="2903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гаметы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половом размножении образуются мужские и женские половые клетки. У животных это сперматозоиды и яйцеклетки, а у цветковых растений — клетки, связанные с пыльцой и семязачатком.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гаметы сливаются, образуется зигота. Из неё начинает развиваться новый организм, который получает наследственную информацию от двух родителей.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сочетание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материал смешивается, поэтому потомки не бывают полностью одинаковыми. Это создаёт разнообразие внутри вида и повышает его устойчивость.
</a:t>
            </a:r>
            <a:endParaRPr lang="en-US" sz="1693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потомками помогают виду лучше приспосабливаться к изменениям среды. Именно поэтому половое размножение особенно важно для эволюции живых организмов.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91" y="1258598"/>
            <a:ext cx="2373909" cy="2178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цветковое растение создаёт новое поколение
</a:t>
            </a:r>
            <a:endParaRPr lang="en-US" sz="2378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на рыльце
</a:t>
            </a:r>
            <a:pPr algn="ctr" indent="0" marL="0">
              <a:lnSpc>
                <a:spcPct val="100000"/>
              </a:lnSpc>
              <a:buNone/>
            </a:pPr>
            <a:r>
              <a:rPr lang="en-US" sz="6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рыльца пестика оказывается пыльца, перенесённая ветром или животными. Из пыльцевого зерна начинает расти пыльцевая трубка, которая направляется к семязачатку. Так запускается путь к оплодотворению и будущему семени.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внутри завязи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слияние гамет происходит внутри семязачатка, зародыш получает всё необходимое для начала развития. Семязачаток постепенно превращается в семя, а завязь пестика — в плод, защищающий будущие семена.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как результат процесса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плод — это не просто оболочка, а итог сложной последовательности событий в цветке. Он помогает семенам созреть, а затем распространиться, чтобы новое растение смогло появиться в подходящем месте.
</a:t>
            </a:r>
            <a:endParaRPr lang="en-US" sz="11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прорастания семени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начинается только после поступления воды и активизации обмена веществ. Затем запасные вещества семени используются для роста зародыша.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идёт от набухания к молодому растению; без воды, тепла и кислорода прорастание не начинается.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условия прорастания семян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Эмбриональное развитие животных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начинается после слияния мужской и женской половых клеток. Образуется зигота — первая клетка будущего организма, содержащая наследственную информацию обоих родителей.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органов
</a:t>
            </a:r>
            <a:pPr algn="r" indent="0" marL="0">
              <a:lnSpc>
                <a:spcPct val="100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клетки специализируются, из них образуются ткани, органы и системы органов. Зародыш приобретает строение, необходимое для дальнейшей жизни после рождения или вылупления.
</a:t>
            </a:r>
            <a:endParaRPr lang="en-US" sz="1173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или вылупление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Эмбриональное развитие завершается появлением молодого организма. Дальнейший рост и созревание продолжаются уже в постэмбриональный период, в зависимости от условий среды и вида животного.
</a:t>
            </a:r>
            <a:endParaRPr lang="en-US" sz="1229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многократно делится, и число клеток быстро увеличивается. На этом этапе зародыш становится многоклеточным, но его клетки ещё мало различаются по строению.
</a:t>
            </a:r>
            <a:endParaRPr lang="en-US" sz="13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 непрямое развитие животных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сходство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прямом развитии молодая особь похожа на взрослую: у неё те же основные органы и общий план строения, но размеры меньше, а возможности размножения ещё нет.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непрямом развитии из яйца выходит личинка, резко отличающаяся от взрослого животного. Она часто иначе выглядит, иначе питается и живёт в другой среде.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5100413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развивается прямо
</a:t>
            </a:r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характерно для человека, птиц, пресмыкающихся и млекопитающих. У этих животных детёныш постепенно увеличивается в размерах, не проходя резкой перестройки тела.
</a:t>
            </a:r>
            <a:endParaRPr lang="en-US" sz="1614" dirty="0"/>
          </a:p>
        </p:txBody>
      </p:sp>
      <p:sp>
        <p:nvSpPr>
          <p:cNvPr id="14" name="Text 5"/>
          <p:cNvSpPr txBox="1"/>
          <p:nvPr/>
        </p:nvSpPr>
        <p:spPr>
          <a:xfrm>
            <a:off x="5100413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развивается непрямо
</a:t>
            </a:r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 встречается у многих насекомых, земноводных и некоторых других животных. В их жизни есть особые стадии, связанные с превращением личинки во взрослую особь.
</a:t>
            </a:r>
            <a:endParaRPr lang="en-US" sz="16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прямого и непрямого развития
</a:t>
            </a:r>
            <a:endParaRPr lang="en-US" sz="3144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может проходить развитие животных и какие признаки помогают отличить эти типы.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личинка и заметная перестройка тела, развитие относят к непрямому. Когда молодая особь похожа на взрослую, развитие считают прямым.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биологии: сравнение типов развития животных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у насекомых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начинается с яйца, из которого появляется личинка. Она активно питается и растёт, но по строению и образу жизни сильно отличается от взрослого насекомого.
</a:t>
            </a:r>
            <a:endParaRPr lang="en-US" sz="1484" dirty="0"/>
          </a:p>
        </p:txBody>
      </p:sp>
      <p:sp>
        <p:nvSpPr>
          <p:cNvPr id="11" name="Text 3"/>
          <p:cNvSpPr txBox="1"/>
          <p:nvPr/>
        </p:nvSpPr>
        <p:spPr>
          <a:xfrm>
            <a:off x="3329317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Промежуточная стадия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насекомых личинка затем превращается в куколку. В этот период внешне почти не заметно движения, но внутри идёт глубокая перестройка органов.
</a:t>
            </a:r>
            <a:endParaRPr lang="en-US" sz="1484" dirty="0"/>
          </a:p>
        </p:txBody>
      </p:sp>
      <p:sp>
        <p:nvSpPr>
          <p:cNvPr id="12" name="Text 4"/>
          <p:cNvSpPr txBox="1"/>
          <p:nvPr/>
        </p:nvSpPr>
        <p:spPr>
          <a:xfrm>
            <a:off x="6082971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Взрослое насекомое
</a:t>
            </a:r>
            <a:pPr algn="l" indent="0" marL="0">
              <a:lnSpc>
                <a:spcPct val="100000"/>
              </a:lnSpc>
              <a:buNone/>
            </a:pPr>
            <a:r>
              <a:rPr lang="en-US" sz="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куколки выходит взрослая особь, способная к размножению. У бабочки это яркий пример полного превращения: яйцо, гусеница, куколка и бабочка.
</a:t>
            </a:r>
            <a:endParaRPr lang="en-US" sz="14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рост и развитие организмов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организмов важность факторов различается, но недостаток любого из них может замедлить рост, нарушить развитие или снизить жизнеспособность.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развитие влияют и наследственность, и среда: одни факторы задают возможные признаки, другие определяют, насколько они проявятся.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по теме «Рост и развитие организмов»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719" y="2529223"/>
            <a:ext cx="2137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рост от развития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рост в подростковом возрасте идёт вместе с половым созреванием. Меняются пропорции тела, усиливается работа гормонов, а организм готовится к взрослой жизни.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
</a:t>
            </a:r>
            <a:pPr algn="r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выражается в увеличении размеров и массы организма. Он происходит за счёт деления клеток и увеличения их объёма, поэтому его можно измерить линейкой или взвешиванием.
</a:t>
            </a:r>
            <a:endParaRPr lang="en-US" sz="1581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связано с усложнением строения и работы организма. Появляются новые органы, меняются функции тканей, а поведение становится более разнообразным и приспособленным к жизни.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рост не прекращается всю жизнь. Новые клетки образуются в верхушках корней и побегов, поэтому растение может постоянно увеличиваться и формировать новые органы.
</a:t>
            </a:r>
            <a:pPr algn="ctr" indent="0" marL="0">
              <a:lnSpc>
                <a:spcPct val="100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
</a:t>
            </a:r>
            <a:endParaRPr lang="en-US" sz="9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стадии жизни организма и их последовательность у растений и животных.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потомстве у животных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кладки
</a:t>
            </a:r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охраняют яйца, икру или гнездо от врагов и неблагоприятных условий. Такая забота повышает шансы потомства выжить в первые, самые уязвимые дни.
</a:t>
            </a:r>
            <a:endParaRPr lang="en-US" sz="1459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детёнышей
</a:t>
            </a:r>
            <a:pPr algn="l" indent="0" marL="0">
              <a:lnSpc>
                <a:spcPct val="100000"/>
              </a:lnSpc>
              <a:buNone/>
            </a:pPr>
            <a:r>
              <a:rPr lang="en-US" sz="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приносят птенцам пищу, а млекопитающие выкармливают детёнышей молоком. Благодаря этому молодые особи получают питание, пока не научатся добывать его самостоятельно.
</a:t>
            </a:r>
            <a:endParaRPr lang="en-US" sz="1389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укрытий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заранее строят гнёзда, норы или другие укрытия. Это помогает защитить потомство от холода, хищников и случайных повреждений во время развития.
</a:t>
            </a:r>
            <a:endParaRPr lang="en-US" sz="1413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 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отдельных животных забота о потомстве включает перенос детёнышей и обучение поиску пищи. Такие действия особенно важны у видов со сложным поведением и длительным взрослением.
</a:t>
            </a:r>
            <a:endParaRPr lang="en-US" sz="13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размножения и развития для природы и человека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поддерживает численность организмов в природе. Если новые особи не появляются, вид постепенно исчезает после гибели последних взрослых животных или растений.
</a:t>
            </a:r>
            <a:endParaRPr lang="en-US" sz="1501" dirty="0"/>
          </a:p>
        </p:txBody>
      </p:sp>
      <p:sp>
        <p:nvSpPr>
          <p:cNvPr id="12" name="Text 3"/>
          <p:cNvSpPr txBox="1"/>
          <p:nvPr/>
        </p:nvSpPr>
        <p:spPr>
          <a:xfrm>
            <a:off x="3549567" y="1342450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размножению потомки получают наследственную информацию от родителей. Именно поэтому дети похожи на родителей, хотя каждый организм имеет свои особенности.
</a:t>
            </a:r>
            <a:endParaRPr lang="en-US" sz="1328" dirty="0"/>
          </a:p>
        </p:txBody>
      </p:sp>
      <p:sp>
        <p:nvSpPr>
          <p:cNvPr id="13" name="Text 4"/>
          <p:cNvSpPr txBox="1"/>
          <p:nvPr/>
        </p:nvSpPr>
        <p:spPr>
          <a:xfrm>
            <a:off x="6443321" y="1342450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помогает организму постепенно приспосабливаться к жизни. На разных этапах меняются размеры, строение и поведение, что повышает шансы на выживание.
</a:t>
            </a:r>
            <a:endParaRPr lang="en-US" sz="1499" dirty="0"/>
          </a:p>
        </p:txBody>
      </p:sp>
      <p:sp>
        <p:nvSpPr>
          <p:cNvPr id="14" name="Text 5"/>
          <p:cNvSpPr txBox="1"/>
          <p:nvPr/>
        </p:nvSpPr>
        <p:spPr>
          <a:xfrm>
            <a:off x="655825" y="2959025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размножении и развитии используют в сельском хозяйстве, селекции, медицине и охране редких видов. Они помогают улучшать урожай, выводить породы и сохранять природу.
</a:t>
            </a:r>
            <a:endParaRPr lang="en-US" sz="1411" dirty="0"/>
          </a:p>
        </p:txBody>
      </p:sp>
      <p:sp>
        <p:nvSpPr>
          <p:cNvPr id="15" name="Text 6"/>
          <p:cNvSpPr txBox="1"/>
          <p:nvPr/>
        </p:nvSpPr>
        <p:spPr>
          <a:xfrm>
            <a:off x="3549567" y="2959025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живого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этих процессов объясняет, почему живые организмы похожи на родителей и почему природа остаётся разнообразной. Это важно для наблюдения за жизнью человека и животных.
</a:t>
            </a:r>
            <a:endParaRPr lang="en-US" sz="15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 — основа жизни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появление новых организмов, а развитие делает их жизнеспособными и приспособленными. Вместе эти процессы сохраняют виды, увеличивают разнообразие живой природы и связывают поколения между собой.
</a:t>
            </a:r>
            <a:endParaRPr lang="en-US" sz="35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2026-06-01T12:34:17Z</dcterms:created>
  <dcterms:modified xsi:type="dcterms:W3CDTF">2026-06-01T12:34:17Z</dcterms:modified>
</cp:coreProperties>
</file>