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Stating Facts in English: Why Accuracy Matters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сообщать точные факты на английском языке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английском чаще всего встречаются факты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окружают нас в учебниках, новостях, расписаниях и коротких сообщениях. Чтобы передавать их точно, нужны ясные предложения, простые грамматические модели и конкретные детали: число, время, место, дата или событие.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 Fact Is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3188" y="199160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проверить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 — это утверждение, которое можно подтвердить по источнику, измерению или наблюдению. Если разные люди получают один и тот же результат, сообщение считается фактическим и надёжным.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171298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личной 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не зависит от вкуса, настроения или симпатии говорящего. Он описывает реальное положение дел, поэтому в нём нет слов, которые выражают эмоции, сравнение или субъективное мнение.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69413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 ясность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обычно звучат одинаково для всех, потому что опираются на числа, даты, названия и проверяемые данные. Именно поэтому они помогают понимать информацию без споров и догадок.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Fact or Opinion?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факт и мнение по ключевым признакам, чтобы быстрее распознавать точную информацию в английских предложениях.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опирается на данные и проверяется, а мнение выражает личное отношение и часто использует оценочные слова.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factual statements; примеры учебные.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Facts in School Life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расписании нужны точные факты: день недели, время, предмет и кабинет. Такие сообщения должны быть короткими и понятными, чтобы ученик сразу нашёл нужную информацию без лишних слов.
</a:t>
            </a:r>
            <a:endParaRPr lang="en-US" sz="947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списке учеников важны имена, фамилии и количество. Здесь особенно полезны числительные и собственные имена, потому что любая ошибка может изменить смысл сообщения или привести к путанице.
</a:t>
            </a:r>
            <a:endParaRPr lang="en-US" sz="903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Объявления 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объявления часто сообщают дату, место и время события. В таких текстах факты помогают быстро понять, что именно произойдёт, когда это случится и кто должен прийти.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и отчёты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проектах факты поддерживают тему и выводы: год, число участников, результаты опроса, название страны или города. Чем точнее данные, тем убедительнее выглядит работа.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утверждение шаг за шагом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работы с фактами на уроке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343" y="1588127"/>
            <a:ext cx="180862" cy="206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650" y="1594726"/>
            <a:ext cx="193800" cy="19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875" y="3098950"/>
            <a:ext cx="193800" cy="19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98651" y="3118331"/>
            <a:ext cx="193800" cy="1550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88426" y="1605494"/>
            <a:ext cx="193800" cy="1722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источники фактов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даёт проверенный и упрощённый материал для урока. Он удобен, когда нужно быстро найти определение, пример или правило, не теряя точности и понятной формулировки.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помогает уточнить даты, названия и основные сведения по теме. Важно выбирать издания, где информация изложена ясно и без лишних оценок.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сайт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 музея, школы или другой организации подходит для актуальных данных. Там можно найти даты событий, расписания, статистику и официальные сообщения.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 сайт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 проверенный образовательный сайт помогают уточнить значение слова и его употребление. Это особенно важно, когда нужно выбрать точную форму для фактического сообщения.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 особенно полезен для стран, городов, рек и расстояний. Он показывает географические факты наглядно и помогает проверять написание названий и расположение объектов.
</a:t>
            </a:r>
            <a:endParaRPr lang="en-US" sz="8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сообщений в учебных примерах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учебное распределение типов сообщений в примерах урока: новостях, отзывах, описаниях и комментариях.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и новостных текстах преобладают факты, а в отзывах и социальных сообщениях заметно больше мнений и смешанных форм.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материалам урока; значения условные и используются для сравнения типов сообщений.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Words That Help State Facts in English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shows, means, includes, starts и ends делают высказывание информативным и спокойным. Они подходят для описания расписаний, схем, правил и простых сообщений, где важна точность, а не эмоции.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 даты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фактических сообщениях часто встречаются numbers, dates, places и measurements. Именно эти элементы делают информацию конкретной: они показывают, когда, где и в каком количестве что-то произошло.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Глаголы-связки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is, are, was и were помогают строить короткие и точные предложения о состоянии, месте и времени. Они часто используются, когда нужно просто сообщить проверяемый факт без лишних деталей.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 / there are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there is и there are удобны для описания наличия объектов, предметов и явлений. Они помогают быстро и понятно представить проверяемую информацию о классе, городе, погоде или школе.
</a:t>
            </a:r>
            <a:endParaRPr lang="en-US" sz="103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новости с фактами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праздник состоялся в пятницу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концерт прошёл в пятницу, 12 апреля, в актовом зале. В нём участвовали 48 учеников из 6–7 классов, а начало было в 14:00. Администрация школы сообщила, что мероприятие завершилось без задержек.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Экскурсия в музей для седьмого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Седьмой класс посетил городской музей в среду утром. Экскурсия длилась 1 час 20 минут, а группа состояла из 26 учеников и двух учителей. Организаторы отметили, что все участники пришли вовремя.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изменила планы на прогулку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вторник в городе пошёл сильный дождь, поэтому прогулку перенесли в школьный спортзал. Температура днём была 9°C, а сообщение об изменении появилось в 11:30. Учителя предупредили родителей через школьный чат.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превратить мнение в факт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 заменить эмоциональную фразу проверяемой информацией: число, меру или конкретный признак.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звучит точнее, потому что опирается на измерение или подсчёт, а не на личную оценку.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для учебной презентации по теме fact vs opinion.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в науке и наблюдении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9122" y="25571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результат можно измерить, он становится надёжнее. Числа, термины и повторяемые действия помогают передавать информацию без двусмысленности и делают английское описание понятным для других людей.
</a:t>
            </a:r>
            <a:endParaRPr lang="en-US" sz="1024" dirty="0"/>
          </a:p>
        </p:txBody>
      </p:sp>
      <p:sp>
        <p:nvSpPr>
          <p:cNvPr id="11" name="Text 3"/>
          <p:cNvSpPr txBox="1"/>
          <p:nvPr/>
        </p:nvSpPr>
        <p:spPr>
          <a:xfrm>
            <a:off x="389122" y="3848337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 и то же наблюдение повторяется несколько раз и даёт одинаковый результат, ему можно доверять сильнее. Поэтому в научных текстах часто используют Present Simple и точные формулировки.
</a:t>
            </a:r>
            <a:endParaRPr lang="en-US" sz="1024" dirty="0"/>
          </a:p>
        </p:txBody>
      </p:sp>
      <p:sp>
        <p:nvSpPr>
          <p:cNvPr id="12" name="Text 4"/>
          <p:cNvSpPr txBox="1"/>
          <p:nvPr/>
        </p:nvSpPr>
        <p:spPr>
          <a:xfrm>
            <a:off x="389122" y="12737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науке факт появляется после наблюдения: ученик видит явление, записывает его и описывает простыми словами. Так формируются первые точные сообщения о растениях, магнитах и движении небесных тел.
</a:t>
            </a:r>
            <a:endParaRPr lang="en-US" sz="10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проверка — потом вывод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определить, является ли сообщение фактом, мнением или слухом.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факты особенно важны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проектах и повседневных сообщениях точность помогает избежать путаницы в названиях, числах и времени. Особенно это заметно там, где решения зависят от деталей.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значимость у медицины и транспорта: ошибка в факте там может повлиять на безопасность и результат.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для учебной визуализации по теме урока.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исказить факт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25775" y="1437813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Числа, даты и время нужно сверять особенно внимательно. Пропущенная цифра или неверный год могут полностью изменить смысл английского сообщения и сделать его неточным.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5775" y="2259428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вырывай цитату из текста и не сокращай её так, чтобы исчезла важная часть смысла. Без контекста даже правильные слова могут передавать неверную мысль.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5775" y="30810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 именами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имена, названия городов и стран требуют точного написания. Ошибка в имени или сокращении часто делает текст менее надёжным и мешает понять, о чём идёт речь.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5775" y="39026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Сверяй предлоги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предлоги помогают точно указать место и время. Ошибка в on, in или at может изменить информацию о событии, даже если остальные слова написаны верно.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в школьном проекте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73138" y="106367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 цель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помогают сформулировать тему проекта точно и без лишних общих слов. Они показывают, о чём именно идёт речь, и делают цель работы понятной для класса и учителя.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004216" y="106368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проекта полезны год события, число объектов, результаты опроса, расстояния и названия мест. Такие данные поддерживают выводы и делают сообщение более убедительным и конкретным.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35297" y="106368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и пояснения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 карте, таблице или диаграмме должны быть короткими и точными. Они помогают быстро понять, что изображено, и связать картинку с текстом проекта.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466380" y="106368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Проверенные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Ссылки на учебник, атлас, энциклопедию или официальный сайт повышают доверие к работе. Источник показывает, откуда взялись факты, и помогает их проверить.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197459" y="106368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без домыслов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вывод повторяет только то, что действительно подтверждено данными. Если вывод основан на фактах, проект звучит логично, аккуратно и профессионально.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и неточные формулировки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выражения помогают быстро понять сообщение и избежать лишних вопросов. В учебных ответах они особенно полезны, когда нужно назвать срок, расстояние или количество.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конкретнее формулировка, тем легче проверить информацию и использовать её в тексте без недоразумений.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сравнительный пример для темы точности в английском языке.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719065"/>
            <a:ext cx="324900" cy="25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7958" y="1675625"/>
            <a:ext cx="303450" cy="34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в истории и географии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даты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истории факты часто связаны с годами и датами событий. Точность особенно важна, потому что одна неверная цифра меняет порядок событий и выводы о прошлом.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географии нужно точно писать названия стран, городов, рек и океанов. Такие слова легко проверить по карте или атласу, поэтому их нельзя заменять общими формулировками.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и 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 длине реки, расстоянии между городами или высоте горы помогают описывать мир конкретно. Числа и единицы измерения делают сообщение ясным и полезным.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 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Столица, население и расположение страны — это информация, которую можно проверить в надёжном источнике. В таких темах особенно важно не перепутать имя, число и написание.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 фактическое предложение шаг за шагом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создать точное и проверяемое сообщение на английском языке.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делают английскую речь сильнее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сообщать факты на английском языке помогает говорить ясно, писать аккуратно и проверять информацию. Этот навык нужен в учёбе, проектах и повседневном общении, где важна точность.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2026-05-31T05:08:57Z</dcterms:created>
  <dcterms:modified xsi:type="dcterms:W3CDTF">2026-05-31T05:08:57Z</dcterms:modified>
</cp:coreProperties>
</file>