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jpe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организацию биологических систем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структурирована по уровням: от молекул до биосферы, каждый с важной ролью.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понимания структуры живого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систематики Линнея до эволюционной теории Дарвина и концепции биосферы Вернадского — научные открытия раскрыли многоуровневую организацию жизни, подчёркивая её комплексность.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Молекулярный уровень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и РНК отвечают за хранение и передачу генетической информации, обеспечивая наследственность и развитие организмов.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выполняют катализ биохимических реакций и структурируют клетки через энзимы и структурные элементы.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и липиды формируют мембраны и энергетические запасы, участвуя в обменных процессах на молекулярном уровне.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передают сигналы; мышечные обеспечивают движение; эпителиальные защищают внутренние и внешние поверхности.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специализация клеток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жизни. Прокариоты просты, не имеют ядра, а эукариоты — сложные, с ядром и органеллами.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клеток и их особенности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Тканевый уровень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Эпителиальная ткань животных образует защитные покровы, регулирующие обмен веществ с окружающей средой.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ткань обеспечивает движение за счёт сокращений, участвуя в поддержании жизнедеятельности.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Соединительная ткань выполняет опорную функцию и транспортирует вещества между органами.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ткань отвечает за передачу и обработку информации, обеспечивая координацию работы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их функциональное значение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состоит из тканей для поглощения воды и минералов из почвы, обеспечивая питание и закрепление растения в среде обитания.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— основа питания растений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состоит из специализированных тканей для поглощения света и газообмена, превращая солнечную энергию в химическую для роста растения.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— фабрика фотосинтеза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состоит из мышечных и соединительных тканей, отвечающих за ритмичное сокращение и транспорт крови по всему телу, поддерживая обмен веществ и кислорода.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насос организма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организм состоит из десятков триллионов клеток, объединённых в ткани и органы, обеспечивая гомеостаз и жизнеспособность.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Nature, 2022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клеток составляет человеческий организм, олицетворяющий сложную биологическую систему с многократной координацией.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организм состоит из десятков триллионов клеток, объединённых в ткани и органы, обеспечивая гомеостаз и жизнеспособность.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58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37 триллионов
</a:t>
            </a:r>
            <a:endParaRPr lang="en-US" sz="605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660392"/>
            <a:ext cx="4843800" cy="276381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уровней организации живой материи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компоненты, функции и примеры для каждого уровня — от молекул к организму.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специализируется на уникальных функциях, обеспечивая интеграцию в жизнь организма.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для 10 класса, Пасечник В.В.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уровней живого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биологии, 2023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нарастающую сложность и функциональную дифференциацию на каждом уровне организации жизни.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сложности отражает интеграцию и кооперацию компонентов для устойчивой жизнедеятельности.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Популяционно-видовой уровень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объединяет особей одного вида, обеспечивая генетическую взаимосвязь и воспроизводство на определённой территории.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характеризуется морфологической, физиологической и генетической однородностью, способностью к самостоятельной эволюции.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и адаптация видов зависят от взаимодействия особей в популяции и экологических факторов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Экосистемный уровень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представляет собой взаимосвязанное сообщество организмов и их неживой среды, где происходят обмен веществами и перенос энергии, обеспечивающие жизненные процессы и устойчивость системы.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экосистем включают леса, водоемы и коралловые рифы, в которых ключевыми процессами являются фотосинтез, дыхание, круговорот химических элементов и поддержание биологического равновесия.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биосферы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охватывает все экосистемы Земли, включая атмосферу, гидросферу и верхние слои литосферы, создавая глобальную среду, пригодную для 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отвечает за поддержание стабильного химического баланса атмосферы и вод, обеспечивая условия для существования различных форм жизни.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круговорот воды и биогенных элементов, позволяя поддерживать биологические циклы и энергетические потоки на планете.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Стабилизирует климат, регулируя температурные и влажностные режимы, что способствует сохранению экосистем и биологического разнообразия.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1560667"/>
            <a:ext cx="4843800" cy="2963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биологических систем по уровням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справочники по биологии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характерные представители разных уровней биологической организации, демонстрируя специфику и функции каждого из них.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обладает уникальными свойствами, играя важную роль в структуре и функционировании живых систем.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обмена веществ на разных уровнях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биохимии и экологии, 2023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уровни организации связаны единой системой обмена веществ, что обеспечивает целостность и стабильность биологических процессов.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 взаимозависимость уровней в поддержании жизнедеятельности через обмен веществ и энергетические потоки.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принципы организации биосистем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Иерархичность подразумевает структурированное подчинение уровней, где каждый следующий складывается на базе предыдущего, обеспечивая сложность и эффективность системы.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позволяет биосистемам поддерживать внутреннее равновесие, корректируя процессы в ответ на изменения внешней и внутренней среды.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проявляется во взаимодействии компонентов, где нарушение одного элемента влияет на всю систему, подчеркивая взаимосвязь и зависимость.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Открытость обеспечивает постоянный обмен энергией и веществами с окружающей средой, что способствует адаптации, самоорганизации и устойчивому развитию.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65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формирования сложных биологических систем
</a:t>
            </a:r>
            <a:endParaRPr lang="en-US" sz="2065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современные биологические концепции и учебники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и взаимодействие уровней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молекулярном материале могут привести к функциональным нарушениям на клеточном и тканевом уровнях, влияя на здоровье организма в целом.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структуре популяций, вызванные генетическими изменениями, могут негативно сказываться на устойчивости экосистем и биогеоценозов.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заболевания являются примером воздействия молекулярных изменений на организменный уровень и последующее влияние на популяционные процессы.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 видов демонстрирует, как изменения на популяционном уровне приводят к трансформациям и потерям в экосистемах.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биологических систем с окружающей средой
</a:t>
            </a:r>
            <a:endParaRPr lang="en-US" sz="2358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температуры влияет на метаболизм и поведение видов. Например, змеи активизируются при повышении тепла, а птицы мигрируют в поисках оптимальных условий для выживания.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Температурный режим и адаптация организмов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Засуха и экстремальные температуры вызывают у растений и животных развитие устойчивых форм. К примеру, суккуленты накапливают воду, а животные меняют поведение для сохранения энергии.
</a:t>
            </a:r>
            <a:endParaRPr lang="en-US" sz="1189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стрессы и ответ организмов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регулирует процессы фотосинтеза и рост растений. В осенний период снижение освещённости способствует листопаду, что снижает потери влаги и подготавливает растения к зиме.
</a:t>
            </a:r>
            <a:endParaRPr lang="en-US" sz="1191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света в жизнедеятельности растений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организации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многоуровневой структуры живых систем способствует эффективному развитию экологии, позволяя прогнозировать и предотвращать негативные изменения в природных сообществах.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биотехнологии и природопользовании исследования организации жизни способствуют разработке инновационных методов сохранения биоресурсов и устойчивого развития.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это знание помогает выявлять причины и методы лечения заболеваний, основанных на нарушении взаимодействия между уровнями биологической организации.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комплексного подхода к биологическим системам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всех уровней организации живых систем является ключом к сохранению природы, предотвращению болезней и развитию биотехнологий для устойчивого будущего человечества.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2026-05-10T02:07:02Z</dcterms:created>
  <dcterms:modified xsi:type="dcterms:W3CDTF">2026-05-10T02:07:02Z</dcterms:modified>
</cp:coreProperties>
</file>