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Евразии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ледники и подземные воды Евразии поражают своим разнообразием.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охватывает почти все климатические пояса Земли, поэтому её внутренние воды очень различаются. На их распределение влияют осадки, рельеф, температура и испарение, а также близость океанов и горных районов.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воды Евразии так разнообразны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речные системы Евразии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реки относятся к бассейнам Северного Ледовитого, Тихого, Индийского и Атлантического океанов, а часть стока вообще не достигает моря. Так формируются области внутреннего стока.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океанами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Евразии протекают через влажные леса, степи, пустыни и высокие горы. Поэтому их длина, полноводность и режим сильно различаются в зависимости от территории.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 рек издавна возникали города, сельские поселения и земледельческие районы. Людям удобно использовать речную воду для питья, полива полей, транспорта и хозяйственных нужд.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вдоль рек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речной сети делает Евразию особенно важной для природы и человека. Здесь сосредоточены одни из самых длинных и полноводных рек планеты.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материка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крупнейшим рекам материка относятся Янцзы, Хуанхэ, Меконг, Ганг, Инд, Обь, Енисей, Лена, Амур и Волга. Они образуют огромные речные системы с разными источниками питания.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Реки-гиганты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рек на диаграмме показывает, что самые крупные речные системы сосредоточены в Азии и Сибири.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бассейн и протяжённее система притоков, тем длиннее река и заметнее её роль на материке.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атлас; справочные данные по длине рек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реки Евразии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 — главная река Восточной Азии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 — самая длинная река Евразии и одна из главных речных артерий мира. Она протекает по территории Китая и связывает внутренние районы страны с побережьем.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Река-рекордсмен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Водой Янцзы орошают поля, особенно в районах, где выращивают рис и другие влаголюбивые культуры. Поэтому река играет большую роль в жизни сельского населения.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для сельского хозяйства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Янцзы расположены густонаселённые районы и крупные города. Река помогает людям перевозить грузы, снабжать население водой и развивать хозяйство в прилегающих областях.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Заселённые берега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Янцзы построены крупные гидроэлектростанции, а судоходные участки реки позволяют перевозить пассажиров и товары. Это делает её одной из самых полезных рек материка.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судоходство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осадки, снег и ледники влияют на сезонные изменения уровня воды в реках Евразии.
</a:t>
            </a:r>
            <a:endParaRPr lang="en-US" sz="1255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режим рек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34453"/>
            <a:ext cx="432000" cy="3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режим рек Евразии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частыми осадками реки получают много воды почти весь год. Такие реки остаются полноводными дольше, а их уровень меняется сравнительно плавно.
</a:t>
            </a:r>
            <a:endParaRPr lang="en-US" sz="1151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поддерживают реки в засушливые периоды, когда дождей мало. Они помогают сохранять течение там, где поверхностное питание слабое или нестабильное.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реки питаются талой водой снегов и ледников. Летом, когда температура выше, приток воды усиливается, и горные реки становятся особенно бурными.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рек Сибири особенно важно таяние снега. Весной оно вызывает половодье, когда уровень воды резко поднимается, а поймы могут временно затапливаться.
</a:t>
            </a:r>
            <a:endParaRPr lang="en-US" sz="1154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 материка отличаются происхождением котловин, солёностью воды и размерами.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Евразии очень разные: одни бессточные и солёные, другие пресные и глубочайшие, а их происхождение связано с ледниками и тектоникой.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 Евразии и их особенности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озеро выделяется не только глубиной, но и огромными запасами пресной воды, чистой водой и редкими эндемичными организмами.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 м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до такой глубины опускается Байкал.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атлас; справочные данные об озере Байкал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 — озеро-рекордсмен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является крупнейшим озером мира по площади. Хотя его называют морем, оно не связано с океаном и относится к внутренним водам материка.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Размер-рекорд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 важен для рыболовства, судоходства и добычи полезных ископаемых. Поэтому его берега активно используются людьми, а само озеро имеет большое экономическое значение.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Каспийском море солёная, поэтому его природные условия отличаются от пресных озёр. Это влияет на состав живых организмов и хозяйственное использование водоёма.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Каспий впадают Волга, Урал, Кура и другие реки. Благодаря этому озеро получает большой приток воды, но его уровень всё равно заметно меняется со временем.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Речное питание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распределение водных ресурсов сильнее всего влияют осадки и испарение, поэтому даже соседние природные зоны могут резко различаться по обеспеченности водой.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воды сосредоточен во влажных районах, а дефицит характерен для засушливых территорий материка.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география; качественная оценка по природным зонам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Евразии воды больше всего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внутреннего стока Евразии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бассейнах вода не доходит до моря: реки заканчиваются в озёрах, солончаках или теряются в песках. Это типично для засушливых территорий.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без выхода к океану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рекам относятся Волга, Урал, Амударья и Сырдарья. Их бассейны показывают, что значительная часть материка живёт по внутреннему, а не океаническому стоку.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рек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внутреннего стока особенно распространены там, где осадков мало, а испарение велико. В таких условиях поверхностная вода быстро расходуется или не успевает сформировать крупные реки.
</a:t>
            </a:r>
            <a:endParaRPr lang="en-US" sz="1075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Засушливый климат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сток создаёт особые природные комплексы: солёные озёра, дельты в пустынях и временные водотоки. Эти территории очень уязвимы к нехватке воды и хозяйственному использованию.
</a:t>
            </a:r>
            <a:endParaRPr lang="en-US" sz="1098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нагрузка приводит к загрязнению, обмелению и конфликтам за воду.
</a:t>
            </a:r>
            <a:endParaRPr lang="en-US" sz="1277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и озёра Евразии нуждаются в защите
</a:t>
            </a:r>
            <a:endParaRPr lang="en-US" sz="26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Евразии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ледниковые районы Евразии находятся в Гималаях, Памире, Тянь-Шане, Кавказе, Алтае и на арктических островах. Здесь холод и высота помогают сохранять лёд круглый год.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расположены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повышается, таяние усиливается, и в реки поступает больше воды. Это особенно важно для горных районов, где летний сток поддерживает водоснабжение и орошение.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накапливают воду в твёрдом виде и медленно отдают её летом. Поэтому они служат важным природным резервом пресной воды для рек, особенно в жаркий сезон.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пресной воды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потеплении многие ледники сокращаются и отступают. Из-за этого меняется режим рек, а в будущем некоторые территории могут получить меньше воды в тёплое время года.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горах тают снег и ледники, ручьи быстро набирают силу и превращаются в полноводные реки. Летом этот приток особенно заметен: вода идёт непрерывным потоком, а русло становится шумным и бурным.
</a:t>
            </a:r>
            <a:endParaRPr lang="en-US" sz="989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вода с вершин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горных рек помогает работать гидроэлектростанциям. Кроме того, их воду используют для орошения полей и снабжения населённых пунктов, особенно там, где других источников воды мало.
</a:t>
            </a:r>
            <a:endParaRPr lang="en-US" sz="1038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людей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 спускаются по крутым склонам, поэтому текут очень быстро. На пути они образуют пороги, водопады и глубокие ущелья, которые хорошо заметны на картах и в природе.
</a:t>
            </a:r>
            <a:endParaRPr lang="en-US" sz="1077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 узких ущельях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Снежно-ледниковое питание горных рек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географический атлас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внутренние воды материка включают не только реки и озёра, но и ледники, болота, а также подземные воды.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Евразии очень разнообразны: они различаются по происхождению, состоянию воды и условиям формирования.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внутренних вод Евразии и примеры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подземные воды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болот сосредоточено на севере Евразии, особенно в Западной Сибири. Здесь избыточная влага и слабый сток создают условия для постоянного переувлажнения почв.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болота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удерживают воду, повышают влажность воздуха и смягчают колебания уровня влаги в природе. Они также служат домом для многих птиц, зверей и влаголюбивых растений.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болот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становятся особенно важными там, где мало рек и озёр. Они могут долго сохраняться под землёй и обеспечивать людей водой даже в засушливых районах.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запасы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и полупустынях подземная вода часто остаётся главным источником пресной воды. Именно поэтому колодцы, скважины и родники имеют там большое хозяйственное значение.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 пустынях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бассейнов стока показывает, насколько по-разному распределены реки материка. На это влияют рельеф, климат и расположение крупнейших горных систем.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северный и восточный сток, но заметная часть вод Евразии остаётся внутри материка.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география; схема распределения бассейнов стока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стекают воды Евразии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6640" y="3137594"/>
            <a:ext cx="243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555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4631" y="1539483"/>
            <a:ext cx="2835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внутренних вод для жизни людей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дают людям воду для питья и бытовых нужд. Без надёжных источников водоснабжения невозможно нормальная жизнь крупных городов и посёлков.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Питьевая вода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служат удобными путями сообщения. По ним перевозят грузы и пассажиров, а рядом с водными артериями часто возникают города, порты и промышленные центры.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воды помогают получать электроэнергию на гидроэлектростанциях. Это особенно важно в горных и многоводных районах, где реки имеют большой уклон и сильное течение.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рек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Евразии вода нужна для полива сельскохозяйственных земель. Особенно это важно там, где осадков мало и урожай без искусственного орошения не может быть высоким.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полей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Евразии: главная мысль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Евразии разнообразны и жизненно важны: они формируют природу материка, поддерживают хозяйство людей и требуют бережного отношения, особенно в условиях загрязнения и сокращения ледников.
</a:t>
            </a:r>
            <a:endParaRPr lang="en-US" sz="134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2026-06-02T16:23:26Z</dcterms:created>
  <dcterms:modified xsi:type="dcterms:W3CDTF">2026-06-02T16:23:26Z</dcterms:modified>
</cp:coreProperties>
</file>