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tenses: что важно знать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помогут быстро выбрать правильное настоящее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Present Tenses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времена нужны каждый день: на уроке, дома, в разговорах о привычках и действиях прямо сейчас. Важно научиться быстро понимать, что именно описывает предложение: обычное или происходящее в момент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настоящего: общий взгляд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показывает повторяющиеся действия, постоянные факты и расписание. Это время удобно, когда нужно рассказать о привычках, школьном дне или общей информации без привязки к конкретному моменту.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процесс, который развивается сейчас или в ограниченный период времени. Оно помогает передать действие в момент речи, временную ситуацию или ближайшую договорённость.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часто используются в рассказе о себе, семье, друзьях, школе и планах на ближайшее время. Поэтому важно не только знать формы, но и видеть смысл.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сравнения: Simple vs Continuous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обычно говорит о том, что происходит регулярно: привычка, правило, расписание или факт. Present Continuous подчёркивает, что действие идёт именно сейчас или временно.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видно в примерах: I play и I am playing. В первом случае речь о привычке, во втором — о действии, которое происходит в момент речи.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обязательна форма глагола be. В Present Simple для обычных глаголов она не нужна, зато в третьем лице единственного числа появляется окончание -s.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времена, задайте себе вопрос: это обычно происходит или происходит сейчас? Ответ почти всегда подсказывает правильную форму.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глагол to be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20412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Present Simple меняется по лицам: I am, you are, he is, she is, it is, we are, they are. Эти формы нужно запомнить отдельно.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305179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часто помогает говорить точно и коротко, поэтому она встречается очень часто в повседневной речи и в школьных заданиях.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273800" y="225465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сам по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может быть единственным в предложении, когда мы описываем возраст, настроение, состояние, качество или местоположение. Например: She is happy. They are at home.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обычные глаголы и -s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глаголов в Present Simple основа не меняется. Мы говорим I play, you watch, we read, когда действие относится к привычке или постоянному факту.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добавляется -s: he plays, she reads, it watches. Это правило работает именно для he, she и it.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do/does, основной глагол остаётся в начальной форме. Поэтому важно не добавлять лишнее окончание дважды и следить за строением всей фразы.
</a:t>
            </a:r>
            <a:endParaRPr lang="en-US" sz="11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добавляется -s, а когда -es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 глаголу добавляется только -s: play → plays, read → reads, open → opens. Это самый простой и самый распространённый вариант.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с -es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-es пишется после шипящих и после -o: watch → watches, go → goes, finish → finishes. Так слово легче произносить.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y на i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согласную + y, буква y меняется на i: study → studies, try → tries. Это правило нужно запомнить отдельно.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сразу проверять последнюю букву основы. Тогда легче понять, какое окончание выбрать и не допустить типичную ошибку в третьем лице.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Present Simple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используют, когда речь идёт о том, что повторяется каждый день или почти всегда. Это помогает описывать привычки и режим без указания на один конкретный момент.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постоянных фактов и общих истин. Такие предложения сообщают информацию, которая не зависит от текущего момента и воспринимается как известная.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регулярно, выбирайте Present Simple даже тогда, когда говорите о настоящем дне. Контекст подсказывает, что речь идёт о повторяемости.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и для расписаний: уроков, поездов, занятий, встреч по графику. Здесь важно не само «сейчас», а заранее установленное время.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Present Simple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примерах time markers из плана урока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заметить повторяемость, частоту и регулярный график. Важно не переводить их отдельно, а узнавать как подсказки к выбору времени.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маркеры указывают на повторяемость или расписание, поэтому они помогают быстро распознать Present Simple.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отрицание строится с двумя вспомогательными глаголами, и это помогает не путать формы в вопросах и ответах.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Present Simple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вспомогательных глагола помогают строить отрицание в Present Simple.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вопросительных слова помогают сразу выбрать правильную форму: с I/you/we/they обычно используется Do, а с he/she/it — Does.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вспомогательных слова помогают построить вопрос в настоящем времени.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показывают, где чаще всего путают окончание -s и вспомогательные do/does при построении предложений и вопросов.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особенно часто связаны с выбором формы глагола.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примеров дают быструю тренировку: здесь есть утверждения, отрицание и вопрос, поэтому можно проверить оба времени сразу.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достаточно, чтобы увидеть разницу между двумя временами.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обязательных элемента формулы — глагол be и окончание -ing — показывают, что действие происходит как процесс.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делают форму Present Continuous правильной.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отрицания — am not, isn’t и aren’t — помогают быстро менять любое предложение, не теряя смысл действия в процессе.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отрицания покрывают все лица и числа.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вопроса — Am I…? , Is he…? , Are they…? — задают основу для всех вопросов в Present Continuous.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вопросов легко запомнить и применять.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случая — действие сейчас, временная ситуация и ближайшая договорённость — помогают понять, когда Continuous звучит естественно.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объясняют, почему выбирают именно это время.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Present Continuous
</a:t>
            </a:r>
            <a:endParaRPr lang="en-US" sz="211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удобно делятся на три группы: момент действия, текущий период и ближайшее будущее. Так легче выбрать Continuous без лишних сомнений.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подсказок указывает на действие в процессе, а не на привычку. Это помогает быстро распознавать Present Continuous в речи и 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-ing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немое 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-e немое e обычно исчезает: make → making. Это правило помогает сохранить естественное звучание формы и избежать лишней буквы в слове.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ударного слога последняя согласная часто удваивается: run → running, stop → stopping. Так сохраняется нужный ритм и чтение слова.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ie на 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ie меняется на y: lie → lying. Это редкое, но важное изменение стоит запомнить отдельно, чтобы не допускать ошибок в письме.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время без ошибок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выбрать время, сначала спроси себя: это привычка, факт или расписание? Тогда нужен Present Simple. Если действие происходит сейчас или временно, выбирай Present Continuous.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2026-07-25T20:48:50Z</dcterms:created>
  <dcterms:modified xsi:type="dcterms:W3CDTF">2026-07-25T20:48:50Z</dcterms:modified>
</cp:coreProperties>
</file>